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98cf3a240049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56f0abb864ce6"/>
  </p:sldMasterIdLst>
  <p:sldIdLst>
    <p:sldId xmlns:r="http://schemas.openxmlformats.org/officeDocument/2006/relationships" id="256" r:id="R5ba3ef7103084e83"/>
    <p:sldId xmlns:r="http://schemas.openxmlformats.org/officeDocument/2006/relationships" id="257" r:id="R2490261178c7477b"/>
    <p:sldId xmlns:r="http://schemas.openxmlformats.org/officeDocument/2006/relationships" id="258" r:id="Rffad4a0d43c44091"/>
    <p:sldId xmlns:r="http://schemas.openxmlformats.org/officeDocument/2006/relationships" id="259" r:id="Rc9277ba7ce974e70"/>
    <p:sldId xmlns:r="http://schemas.openxmlformats.org/officeDocument/2006/relationships" id="260" r:id="Rc08a8ca117704e51"/>
    <p:sldId xmlns:r="http://schemas.openxmlformats.org/officeDocument/2006/relationships" id="261" r:id="R0f1d96d6f9df45c0"/>
    <p:sldId xmlns:r="http://schemas.openxmlformats.org/officeDocument/2006/relationships" id="262" r:id="Rcb0fe56bee8a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56f0abb864ce6" /><Relationship Type="http://schemas.openxmlformats.org/officeDocument/2006/relationships/slide" Target="/ppt/slides/slide1.xml" Id="R5ba3ef7103084e83" /><Relationship Type="http://schemas.openxmlformats.org/officeDocument/2006/relationships/slide" Target="/ppt/slides/slide2.xml" Id="R2490261178c7477b" /><Relationship Type="http://schemas.openxmlformats.org/officeDocument/2006/relationships/slide" Target="/ppt/slides/slide3.xml" Id="Rffad4a0d43c44091" /><Relationship Type="http://schemas.openxmlformats.org/officeDocument/2006/relationships/slide" Target="/ppt/slides/slide4.xml" Id="Rc9277ba7ce974e70" /><Relationship Type="http://schemas.openxmlformats.org/officeDocument/2006/relationships/slide" Target="/ppt/slides/slide5.xml" Id="Rc08a8ca117704e51" /><Relationship Type="http://schemas.openxmlformats.org/officeDocument/2006/relationships/slide" Target="/ppt/slides/slide6.xml" Id="R0f1d96d6f9df45c0" /><Relationship Type="http://schemas.openxmlformats.org/officeDocument/2006/relationships/slide" Target="/ppt/slides/slide7.xml" Id="Rcb0fe56bee8a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043c735f344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a525530a740da" /><Relationship Type="http://schemas.openxmlformats.org/officeDocument/2006/relationships/theme" Target="/ppt/slideMasters/theme/theme1.xml" Id="Rbf53c1f74125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a525530a740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11cc02cb6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37290ee9b47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57d72dfa2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3fe182eb8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a0bfe01ad4b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afb37b13e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9a6f047ea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GLOBALCONNECT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GLOBALCONNECT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2 161 594 469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141 553 453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−164 861 945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1 896 712 476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8 078 299 162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GLOBALCONNECT TOPHOLDING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www.globalconnect.no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890 164 072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GLOBALCONNECT AS</a:t>
            </a:r>
          </a:p>
        </p:txBody>
      </p:sp>
    </p:spTree>
  </p:cSld>
  <p:clrMapOvr>
    <a:masterClrMapping xmlns:a="http://schemas.openxmlformats.org/drawingml/2006/main"/>
  </p:clrMapOvr>
</p:sld>
</file>