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7164290ec234974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d96f1522204db1"/>
  </p:sldMasterIdLst>
  <p:sldIdLst>
    <p:sldId xmlns:r="http://schemas.openxmlformats.org/officeDocument/2006/relationships" id="256" r:id="R5ec2e5898b394b5c"/>
    <p:sldId xmlns:r="http://schemas.openxmlformats.org/officeDocument/2006/relationships" id="257" r:id="Ra2630a7ec975493e"/>
    <p:sldId xmlns:r="http://schemas.openxmlformats.org/officeDocument/2006/relationships" id="258" r:id="R9109b89b81b84fc0"/>
    <p:sldId xmlns:r="http://schemas.openxmlformats.org/officeDocument/2006/relationships" id="259" r:id="Re5f62204890e434e"/>
    <p:sldId xmlns:r="http://schemas.openxmlformats.org/officeDocument/2006/relationships" id="260" r:id="Rd315899d7f1347b6"/>
    <p:sldId xmlns:r="http://schemas.openxmlformats.org/officeDocument/2006/relationships" id="261" r:id="R6cb26b8183ed41b6"/>
    <p:sldId xmlns:r="http://schemas.openxmlformats.org/officeDocument/2006/relationships" id="262" r:id="R9f6b15e19ae1424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d96f1522204db1" /><Relationship Type="http://schemas.openxmlformats.org/officeDocument/2006/relationships/slide" Target="/ppt/slides/slide1.xml" Id="R5ec2e5898b394b5c" /><Relationship Type="http://schemas.openxmlformats.org/officeDocument/2006/relationships/slide" Target="/ppt/slides/slide2.xml" Id="Ra2630a7ec975493e" /><Relationship Type="http://schemas.openxmlformats.org/officeDocument/2006/relationships/slide" Target="/ppt/slides/slide3.xml" Id="R9109b89b81b84fc0" /><Relationship Type="http://schemas.openxmlformats.org/officeDocument/2006/relationships/slide" Target="/ppt/slides/slide4.xml" Id="Re5f62204890e434e" /><Relationship Type="http://schemas.openxmlformats.org/officeDocument/2006/relationships/slide" Target="/ppt/slides/slide5.xml" Id="Rd315899d7f1347b6" /><Relationship Type="http://schemas.openxmlformats.org/officeDocument/2006/relationships/slide" Target="/ppt/slides/slide6.xml" Id="R6cb26b8183ed41b6" /><Relationship Type="http://schemas.openxmlformats.org/officeDocument/2006/relationships/slide" Target="/ppt/slides/slide7.xml" Id="R9f6b15e19ae1424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4f91849c85141e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911a939e0741f7" /><Relationship Type="http://schemas.openxmlformats.org/officeDocument/2006/relationships/theme" Target="/ppt/slideMasters/theme/theme1.xml" Id="Rdf0ff14f61fa4de9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911a939e0741f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d6a835a7ff4612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407bf15dee464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c7d3babfbb4b6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89e7589a8fa4a1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53db5ffc10543d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c5c8d43cc3462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9200180dc61496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MIDTSTØL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MIDTSTØL INVEST AS ble etablert [år] og holder til i Arendal.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1 065 333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759 233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−1 340 001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37 552 439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38 270 283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RUNE MIDTSTØL  –  75,0 %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FRODE MIDTSTØL  –  25,0 %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Stoaveien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4848 Arendal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37 00 01 60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890 565 352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MIDTSTØL INVEST AS</a:t>
            </a:r>
          </a:p>
        </p:txBody>
      </p:sp>
    </p:spTree>
  </p:cSld>
  <p:clrMapOvr>
    <a:masterClrMapping xmlns:a="http://schemas.openxmlformats.org/drawingml/2006/main"/>
  </p:clrMapOvr>
</p:sld>
</file>