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fe7925bc8142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0488f8d6af4298"/>
  </p:sldMasterIdLst>
  <p:sldIdLst>
    <p:sldId xmlns:r="http://schemas.openxmlformats.org/officeDocument/2006/relationships" id="256" r:id="Rdf8aa84738ce4cbb"/>
    <p:sldId xmlns:r="http://schemas.openxmlformats.org/officeDocument/2006/relationships" id="257" r:id="R1095c215962b43a5"/>
    <p:sldId xmlns:r="http://schemas.openxmlformats.org/officeDocument/2006/relationships" id="258" r:id="Rf61242b950da4569"/>
    <p:sldId xmlns:r="http://schemas.openxmlformats.org/officeDocument/2006/relationships" id="259" r:id="Rf2600d29468a4c33"/>
    <p:sldId xmlns:r="http://schemas.openxmlformats.org/officeDocument/2006/relationships" id="260" r:id="R0510a7b5cea84a24"/>
    <p:sldId xmlns:r="http://schemas.openxmlformats.org/officeDocument/2006/relationships" id="261" r:id="Re4103a2fb1a2486b"/>
    <p:sldId xmlns:r="http://schemas.openxmlformats.org/officeDocument/2006/relationships" id="262" r:id="R2b8d89c811a948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0488f8d6af4298" /><Relationship Type="http://schemas.openxmlformats.org/officeDocument/2006/relationships/slide" Target="/ppt/slides/slide1.xml" Id="Rdf8aa84738ce4cbb" /><Relationship Type="http://schemas.openxmlformats.org/officeDocument/2006/relationships/slide" Target="/ppt/slides/slide2.xml" Id="R1095c215962b43a5" /><Relationship Type="http://schemas.openxmlformats.org/officeDocument/2006/relationships/slide" Target="/ppt/slides/slide3.xml" Id="Rf61242b950da4569" /><Relationship Type="http://schemas.openxmlformats.org/officeDocument/2006/relationships/slide" Target="/ppt/slides/slide4.xml" Id="Rf2600d29468a4c33" /><Relationship Type="http://schemas.openxmlformats.org/officeDocument/2006/relationships/slide" Target="/ppt/slides/slide5.xml" Id="R0510a7b5cea84a24" /><Relationship Type="http://schemas.openxmlformats.org/officeDocument/2006/relationships/slide" Target="/ppt/slides/slide6.xml" Id="Re4103a2fb1a2486b" /><Relationship Type="http://schemas.openxmlformats.org/officeDocument/2006/relationships/slide" Target="/ppt/slides/slide7.xml" Id="R2b8d89c811a948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c323338fde46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afc54412b4112" /><Relationship Type="http://schemas.openxmlformats.org/officeDocument/2006/relationships/theme" Target="/ppt/slideMasters/theme/theme1.xml" Id="Rb1074fec452846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dafc54412b41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f9f835b314d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086d097a642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0b2b775364c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459c424614c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a994a477442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a06f04f0c4b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e74d2ac9f4f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XL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XL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10 243 089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9 848 709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12 970 887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148 485 487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386 751 126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HERKULES CONFEKTIONSFABRIKKER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B7 Kontorsenter AS, Bogstadveien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890 592 902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XL AS</a:t>
            </a:r>
          </a:p>
        </p:txBody>
      </p:sp>
    </p:spTree>
  </p:cSld>
  <p:clrMapOvr>
    <a:masterClrMapping xmlns:a="http://schemas.openxmlformats.org/drawingml/2006/main"/>
  </p:clrMapOvr>
</p:sld>
</file>