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834b3f70af42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9605b65b014623"/>
  </p:sldMasterIdLst>
  <p:sldIdLst>
    <p:sldId xmlns:r="http://schemas.openxmlformats.org/officeDocument/2006/relationships" id="256" r:id="Rc54578454fb5442f"/>
    <p:sldId xmlns:r="http://schemas.openxmlformats.org/officeDocument/2006/relationships" id="257" r:id="R62e92ee0d96c4c5e"/>
    <p:sldId xmlns:r="http://schemas.openxmlformats.org/officeDocument/2006/relationships" id="258" r:id="R669fd6e0f0f04ab4"/>
    <p:sldId xmlns:r="http://schemas.openxmlformats.org/officeDocument/2006/relationships" id="259" r:id="R2084ffedf3b441bb"/>
    <p:sldId xmlns:r="http://schemas.openxmlformats.org/officeDocument/2006/relationships" id="260" r:id="R5931f02aac01403a"/>
    <p:sldId xmlns:r="http://schemas.openxmlformats.org/officeDocument/2006/relationships" id="261" r:id="R912a12584cbf4c9c"/>
    <p:sldId xmlns:r="http://schemas.openxmlformats.org/officeDocument/2006/relationships" id="262" r:id="Rb2b05174aa6442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605b65b014623" /><Relationship Type="http://schemas.openxmlformats.org/officeDocument/2006/relationships/slide" Target="/ppt/slides/slide1.xml" Id="Rc54578454fb5442f" /><Relationship Type="http://schemas.openxmlformats.org/officeDocument/2006/relationships/slide" Target="/ppt/slides/slide2.xml" Id="R62e92ee0d96c4c5e" /><Relationship Type="http://schemas.openxmlformats.org/officeDocument/2006/relationships/slide" Target="/ppt/slides/slide3.xml" Id="R669fd6e0f0f04ab4" /><Relationship Type="http://schemas.openxmlformats.org/officeDocument/2006/relationships/slide" Target="/ppt/slides/slide4.xml" Id="R2084ffedf3b441bb" /><Relationship Type="http://schemas.openxmlformats.org/officeDocument/2006/relationships/slide" Target="/ppt/slides/slide5.xml" Id="R5931f02aac01403a" /><Relationship Type="http://schemas.openxmlformats.org/officeDocument/2006/relationships/slide" Target="/ppt/slides/slide6.xml" Id="R912a12584cbf4c9c" /><Relationship Type="http://schemas.openxmlformats.org/officeDocument/2006/relationships/slide" Target="/ppt/slides/slide7.xml" Id="Rb2b05174aa6442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1afaab273a4a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a0300889b4df8" /><Relationship Type="http://schemas.openxmlformats.org/officeDocument/2006/relationships/theme" Target="/ppt/slideMasters/theme/theme1.xml" Id="R2302dea6cb244e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1a0300889b4d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6d204b0854c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74c2f6c5c4d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1afcc7cda42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321ab7b054b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93ad3080448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29a45fc5349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bced817a04a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ALPHA XL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XL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 XL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XL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XL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XL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10 243 089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9 848 709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12 970 887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148 485 487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386 751 126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XL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HERKULES CONFEKTIONSFABRIKKER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XL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B7 Kontorsenter AS, Bogstadveien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890 592 902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XL AS</a:t>
            </a:r>
          </a:p>
        </p:txBody>
      </p:sp>
    </p:spTree>
  </p:cSld>
  <p:clrMapOvr>
    <a:masterClrMapping xmlns:a="http://schemas.openxmlformats.org/drawingml/2006/main"/>
  </p:clrMapOvr>
</p:sld>
</file>