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9a95cf2d0a42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88187d05b0450c"/>
  </p:sldMasterIdLst>
  <p:sldIdLst>
    <p:sldId xmlns:r="http://schemas.openxmlformats.org/officeDocument/2006/relationships" id="256" r:id="Rb8da1503e7df4bed"/>
    <p:sldId xmlns:r="http://schemas.openxmlformats.org/officeDocument/2006/relationships" id="257" r:id="Red2064c7a8b34006"/>
    <p:sldId xmlns:r="http://schemas.openxmlformats.org/officeDocument/2006/relationships" id="258" r:id="R6e6358b4252c4576"/>
    <p:sldId xmlns:r="http://schemas.openxmlformats.org/officeDocument/2006/relationships" id="259" r:id="R190a720f551742a1"/>
    <p:sldId xmlns:r="http://schemas.openxmlformats.org/officeDocument/2006/relationships" id="260" r:id="Rea30e52958614af0"/>
    <p:sldId xmlns:r="http://schemas.openxmlformats.org/officeDocument/2006/relationships" id="261" r:id="Re23c9d09419749f4"/>
    <p:sldId xmlns:r="http://schemas.openxmlformats.org/officeDocument/2006/relationships" id="262" r:id="R12440e993d1942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88187d05b0450c" /><Relationship Type="http://schemas.openxmlformats.org/officeDocument/2006/relationships/slide" Target="/ppt/slides/slide1.xml" Id="Rb8da1503e7df4bed" /><Relationship Type="http://schemas.openxmlformats.org/officeDocument/2006/relationships/slide" Target="/ppt/slides/slide2.xml" Id="Red2064c7a8b34006" /><Relationship Type="http://schemas.openxmlformats.org/officeDocument/2006/relationships/slide" Target="/ppt/slides/slide3.xml" Id="R6e6358b4252c4576" /><Relationship Type="http://schemas.openxmlformats.org/officeDocument/2006/relationships/slide" Target="/ppt/slides/slide4.xml" Id="R190a720f551742a1" /><Relationship Type="http://schemas.openxmlformats.org/officeDocument/2006/relationships/slide" Target="/ppt/slides/slide5.xml" Id="Rea30e52958614af0" /><Relationship Type="http://schemas.openxmlformats.org/officeDocument/2006/relationships/slide" Target="/ppt/slides/slide6.xml" Id="Re23c9d09419749f4" /><Relationship Type="http://schemas.openxmlformats.org/officeDocument/2006/relationships/slide" Target="/ppt/slides/slide7.xml" Id="R12440e993d1942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66c3cd36a84f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a97c65dfa41ac" /><Relationship Type="http://schemas.openxmlformats.org/officeDocument/2006/relationships/theme" Target="/ppt/slideMasters/theme/theme1.xml" Id="Rc526732a56824a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5a97c65dfa41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357183d6f4c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80fb31a3f4b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1eb80e1654d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520811db941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3742cf69448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c99cf6b2648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0b52a822940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 HOLDING AS ble etablert [år] og holder til i Sunndalsøra.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352 946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541 637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3 647 452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5 187 463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GRØDAL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Hovsvegen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6600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oyvind@berg-holding.no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www.berg-holding.no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890 698 972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HOLDING AS</a:t>
            </a:r>
          </a:p>
        </p:txBody>
      </p:sp>
    </p:spTree>
  </p:cSld>
  <p:clrMapOvr>
    <a:masterClrMapping xmlns:a="http://schemas.openxmlformats.org/drawingml/2006/main"/>
  </p:clrMapOvr>
</p:sld>
</file>