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32fb7ca2e4a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30e1c483f4cb9"/>
  </p:sldMasterIdLst>
  <p:sldIdLst>
    <p:sldId xmlns:r="http://schemas.openxmlformats.org/officeDocument/2006/relationships" id="256" r:id="R8a005bb4205d4d6e"/>
    <p:sldId xmlns:r="http://schemas.openxmlformats.org/officeDocument/2006/relationships" id="257" r:id="Re3821e8f78334fb0"/>
    <p:sldId xmlns:r="http://schemas.openxmlformats.org/officeDocument/2006/relationships" id="258" r:id="R55003dcfb4664416"/>
    <p:sldId xmlns:r="http://schemas.openxmlformats.org/officeDocument/2006/relationships" id="259" r:id="R79c722c38bb6412f"/>
    <p:sldId xmlns:r="http://schemas.openxmlformats.org/officeDocument/2006/relationships" id="260" r:id="R48c4e3f1dc744227"/>
    <p:sldId xmlns:r="http://schemas.openxmlformats.org/officeDocument/2006/relationships" id="261" r:id="R57feca9e09784b3d"/>
    <p:sldId xmlns:r="http://schemas.openxmlformats.org/officeDocument/2006/relationships" id="262" r:id="R76c1dd03ea1a4e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30e1c483f4cb9" /><Relationship Type="http://schemas.openxmlformats.org/officeDocument/2006/relationships/slide" Target="/ppt/slides/slide1.xml" Id="R8a005bb4205d4d6e" /><Relationship Type="http://schemas.openxmlformats.org/officeDocument/2006/relationships/slide" Target="/ppt/slides/slide2.xml" Id="Re3821e8f78334fb0" /><Relationship Type="http://schemas.openxmlformats.org/officeDocument/2006/relationships/slide" Target="/ppt/slides/slide3.xml" Id="R55003dcfb4664416" /><Relationship Type="http://schemas.openxmlformats.org/officeDocument/2006/relationships/slide" Target="/ppt/slides/slide4.xml" Id="R79c722c38bb6412f" /><Relationship Type="http://schemas.openxmlformats.org/officeDocument/2006/relationships/slide" Target="/ppt/slides/slide5.xml" Id="R48c4e3f1dc744227" /><Relationship Type="http://schemas.openxmlformats.org/officeDocument/2006/relationships/slide" Target="/ppt/slides/slide6.xml" Id="R57feca9e09784b3d" /><Relationship Type="http://schemas.openxmlformats.org/officeDocument/2006/relationships/slide" Target="/ppt/slides/slide7.xml" Id="R76c1dd03ea1a4e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0ca12102e4a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84ed6486340a9" /><Relationship Type="http://schemas.openxmlformats.org/officeDocument/2006/relationships/theme" Target="/ppt/slideMasters/theme/theme1.xml" Id="R54a7589312bb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84ed64863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b059a36954a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8e1b0e72e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6136fe4e6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2effb7631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62fe8b4cf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62668979146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2d568047f4c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ARISONA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ARISONA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41 153 242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41 888 634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HUSTAD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SONIA DISTANTE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Vesteråsveien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890 778 372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