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5aaa7f241a441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16d3a7c09f14e47"/>
  </p:sldMasterIdLst>
  <p:sldIdLst>
    <p:sldId xmlns:r="http://schemas.openxmlformats.org/officeDocument/2006/relationships" id="256" r:id="Rd759a19c26004e8f"/>
    <p:sldId xmlns:r="http://schemas.openxmlformats.org/officeDocument/2006/relationships" id="257" r:id="R9c91ca60af5f42e6"/>
    <p:sldId xmlns:r="http://schemas.openxmlformats.org/officeDocument/2006/relationships" id="258" r:id="R32cdc6fea02044bf"/>
    <p:sldId xmlns:r="http://schemas.openxmlformats.org/officeDocument/2006/relationships" id="259" r:id="R0d67950ee18d4607"/>
    <p:sldId xmlns:r="http://schemas.openxmlformats.org/officeDocument/2006/relationships" id="260" r:id="Rb09c389eb48f484f"/>
    <p:sldId xmlns:r="http://schemas.openxmlformats.org/officeDocument/2006/relationships" id="261" r:id="R3eef99dc6afd4a92"/>
    <p:sldId xmlns:r="http://schemas.openxmlformats.org/officeDocument/2006/relationships" id="262" r:id="R1aa6a332f3c448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6d3a7c09f14e47" /><Relationship Type="http://schemas.openxmlformats.org/officeDocument/2006/relationships/slide" Target="/ppt/slides/slide1.xml" Id="Rd759a19c26004e8f" /><Relationship Type="http://schemas.openxmlformats.org/officeDocument/2006/relationships/slide" Target="/ppt/slides/slide2.xml" Id="R9c91ca60af5f42e6" /><Relationship Type="http://schemas.openxmlformats.org/officeDocument/2006/relationships/slide" Target="/ppt/slides/slide3.xml" Id="R32cdc6fea02044bf" /><Relationship Type="http://schemas.openxmlformats.org/officeDocument/2006/relationships/slide" Target="/ppt/slides/slide4.xml" Id="R0d67950ee18d4607" /><Relationship Type="http://schemas.openxmlformats.org/officeDocument/2006/relationships/slide" Target="/ppt/slides/slide5.xml" Id="Rb09c389eb48f484f" /><Relationship Type="http://schemas.openxmlformats.org/officeDocument/2006/relationships/slide" Target="/ppt/slides/slide6.xml" Id="R3eef99dc6afd4a92" /><Relationship Type="http://schemas.openxmlformats.org/officeDocument/2006/relationships/slide" Target="/ppt/slides/slide7.xml" Id="R1aa6a332f3c448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f68abacf5749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9c5e3a06224a83" /><Relationship Type="http://schemas.openxmlformats.org/officeDocument/2006/relationships/theme" Target="/ppt/slideMasters/theme/theme1.xml" Id="R35c6d2900b1346b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d9c5e3a06224a8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3a00889da84a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1f9687af7648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d4e4dbb286457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ce446b702f402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e9367bb323415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5c1aa629b8425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b66df971e3466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ACCOUNTING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ACCOUNTING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1 584 776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829 413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679 224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869 414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1 085 647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ATRIS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(4. etg.), Engebrets vei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morten@atris.no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www.accountingas.no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893 320 172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ACCOUNTING AS</a:t>
            </a:r>
          </a:p>
        </p:txBody>
      </p:sp>
    </p:spTree>
  </p:cSld>
  <p:clrMapOvr>
    <a:masterClrMapping xmlns:a="http://schemas.openxmlformats.org/drawingml/2006/main"/>
  </p:clrMapOvr>
</p:sld>
</file>