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542d9e99d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541a396ab4089"/>
  </p:sldMasterIdLst>
  <p:sldIdLst>
    <p:sldId xmlns:r="http://schemas.openxmlformats.org/officeDocument/2006/relationships" id="256" r:id="Re86dc7fbff29453f"/>
    <p:sldId xmlns:r="http://schemas.openxmlformats.org/officeDocument/2006/relationships" id="257" r:id="R7a472934bf4046be"/>
    <p:sldId xmlns:r="http://schemas.openxmlformats.org/officeDocument/2006/relationships" id="258" r:id="Rf7b8a757d4c04e35"/>
    <p:sldId xmlns:r="http://schemas.openxmlformats.org/officeDocument/2006/relationships" id="259" r:id="Rb24f3698b80c48a8"/>
    <p:sldId xmlns:r="http://schemas.openxmlformats.org/officeDocument/2006/relationships" id="260" r:id="Rd9efbce756794135"/>
    <p:sldId xmlns:r="http://schemas.openxmlformats.org/officeDocument/2006/relationships" id="261" r:id="R6c2fa0b9a3ff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541a396ab4089" /><Relationship Type="http://schemas.openxmlformats.org/officeDocument/2006/relationships/slide" Target="/ppt/slides/slide1.xml" Id="Re86dc7fbff29453f" /><Relationship Type="http://schemas.openxmlformats.org/officeDocument/2006/relationships/slide" Target="/ppt/slides/slide2.xml" Id="R7a472934bf4046be" /><Relationship Type="http://schemas.openxmlformats.org/officeDocument/2006/relationships/slide" Target="/ppt/slides/slide3.xml" Id="Rf7b8a757d4c04e35" /><Relationship Type="http://schemas.openxmlformats.org/officeDocument/2006/relationships/slide" Target="/ppt/slides/slide4.xml" Id="Rb24f3698b80c48a8" /><Relationship Type="http://schemas.openxmlformats.org/officeDocument/2006/relationships/slide" Target="/ppt/slides/slide5.xml" Id="Rd9efbce756794135" /><Relationship Type="http://schemas.openxmlformats.org/officeDocument/2006/relationships/slide" Target="/ppt/slides/slide6.xml" Id="R6c2fa0b9a3ff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4a457c835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796c95a1d41c4" /><Relationship Type="http://schemas.openxmlformats.org/officeDocument/2006/relationships/theme" Target="/ppt/slideMasters/theme/theme1.xml" Id="R720d5a96e515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9796c95a1d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129d4d412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2fd1ef353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1c55c523d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ae3a2dfe5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e5236b05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2629b38e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v/Olga Hatlem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v/Olga Hatlem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oh.regnskap@gmail.com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www.ohregnskap.no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893 636 862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