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46aeda2d3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80a2aecfc4ada"/>
  </p:sldMasterIdLst>
  <p:sldIdLst>
    <p:sldId xmlns:r="http://schemas.openxmlformats.org/officeDocument/2006/relationships" id="256" r:id="R235297534bd64def"/>
    <p:sldId xmlns:r="http://schemas.openxmlformats.org/officeDocument/2006/relationships" id="257" r:id="Rce22fd3bb0284168"/>
    <p:sldId xmlns:r="http://schemas.openxmlformats.org/officeDocument/2006/relationships" id="258" r:id="R4e33b74b17d94a56"/>
    <p:sldId xmlns:r="http://schemas.openxmlformats.org/officeDocument/2006/relationships" id="259" r:id="R77a95566f1e5430c"/>
    <p:sldId xmlns:r="http://schemas.openxmlformats.org/officeDocument/2006/relationships" id="260" r:id="R4be8765e1e9848d4"/>
    <p:sldId xmlns:r="http://schemas.openxmlformats.org/officeDocument/2006/relationships" id="261" r:id="R1b2b9106ad65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80a2aecfc4ada" /><Relationship Type="http://schemas.openxmlformats.org/officeDocument/2006/relationships/slide" Target="/ppt/slides/slide1.xml" Id="R235297534bd64def" /><Relationship Type="http://schemas.openxmlformats.org/officeDocument/2006/relationships/slide" Target="/ppt/slides/slide2.xml" Id="Rce22fd3bb0284168" /><Relationship Type="http://schemas.openxmlformats.org/officeDocument/2006/relationships/slide" Target="/ppt/slides/slide3.xml" Id="R4e33b74b17d94a56" /><Relationship Type="http://schemas.openxmlformats.org/officeDocument/2006/relationships/slide" Target="/ppt/slides/slide4.xml" Id="R77a95566f1e5430c" /><Relationship Type="http://schemas.openxmlformats.org/officeDocument/2006/relationships/slide" Target="/ppt/slides/slide5.xml" Id="R4be8765e1e9848d4" /><Relationship Type="http://schemas.openxmlformats.org/officeDocument/2006/relationships/slide" Target="/ppt/slides/slide6.xml" Id="R1b2b9106ad65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804adfd9f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b4b8204904c4c" /><Relationship Type="http://schemas.openxmlformats.org/officeDocument/2006/relationships/theme" Target="/ppt/slideMasters/theme/theme1.xml" Id="R78b351eb9e62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b4b820490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f00a1249d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bcaee77e8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0ec6f091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df0a7b51c41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09c8d70c1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9cd13f73d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SHARP 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SHARP CODE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ERIK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TORSVOLL ARNSTEIN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894 581 522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SHARP CODE AS</a:t>
            </a:r>
          </a:p>
        </p:txBody>
      </p:sp>
    </p:spTree>
  </p:cSld>
  <p:clrMapOvr>
    <a:masterClrMapping xmlns:a="http://schemas.openxmlformats.org/drawingml/2006/main"/>
  </p:clrMapOvr>
</p:sld>
</file>