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c070b8ad80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dbfb1e6df4580"/>
  </p:sldMasterIdLst>
  <p:sldIdLst>
    <p:sldId xmlns:r="http://schemas.openxmlformats.org/officeDocument/2006/relationships" id="256" r:id="R27337625d5e74f3e"/>
    <p:sldId xmlns:r="http://schemas.openxmlformats.org/officeDocument/2006/relationships" id="257" r:id="R14ae12cd045343a0"/>
    <p:sldId xmlns:r="http://schemas.openxmlformats.org/officeDocument/2006/relationships" id="258" r:id="R8274724507154bef"/>
    <p:sldId xmlns:r="http://schemas.openxmlformats.org/officeDocument/2006/relationships" id="259" r:id="Rb1c0c5ecbece4b94"/>
    <p:sldId xmlns:r="http://schemas.openxmlformats.org/officeDocument/2006/relationships" id="260" r:id="R21757a78d2ac4c3e"/>
    <p:sldId xmlns:r="http://schemas.openxmlformats.org/officeDocument/2006/relationships" id="261" r:id="Ra4ef66e184264c28"/>
    <p:sldId xmlns:r="http://schemas.openxmlformats.org/officeDocument/2006/relationships" id="262" r:id="Ra409100bf6a343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dbfb1e6df4580" /><Relationship Type="http://schemas.openxmlformats.org/officeDocument/2006/relationships/slide" Target="/ppt/slides/slide1.xml" Id="R27337625d5e74f3e" /><Relationship Type="http://schemas.openxmlformats.org/officeDocument/2006/relationships/slide" Target="/ppt/slides/slide2.xml" Id="R14ae12cd045343a0" /><Relationship Type="http://schemas.openxmlformats.org/officeDocument/2006/relationships/slide" Target="/ppt/slides/slide3.xml" Id="R8274724507154bef" /><Relationship Type="http://schemas.openxmlformats.org/officeDocument/2006/relationships/slide" Target="/ppt/slides/slide4.xml" Id="Rb1c0c5ecbece4b94" /><Relationship Type="http://schemas.openxmlformats.org/officeDocument/2006/relationships/slide" Target="/ppt/slides/slide5.xml" Id="R21757a78d2ac4c3e" /><Relationship Type="http://schemas.openxmlformats.org/officeDocument/2006/relationships/slide" Target="/ppt/slides/slide6.xml" Id="Ra4ef66e184264c28" /><Relationship Type="http://schemas.openxmlformats.org/officeDocument/2006/relationships/slide" Target="/ppt/slides/slide7.xml" Id="Ra409100bf6a343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89bd53c4f44b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e65bb89f0445e" /><Relationship Type="http://schemas.openxmlformats.org/officeDocument/2006/relationships/theme" Target="/ppt/slideMasters/theme/theme1.xml" Id="Rcd8342787bc646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e65bb89f044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09733bfc6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d5f8f2f9648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c9ec6fee244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512c3967f4b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7f4f777640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ede65fc3643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b64270b4e44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LYSVERKET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LYSVERKET INVEST AS ble etablert [år] og holder til i Mesnali.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5 874 529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5 984 535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OLE FJELDSTAD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Nordmessenvegen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2610 Mesnali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ffff@formue.no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896 234 412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LYSVERKET INVEST AS</a:t>
            </a:r>
          </a:p>
        </p:txBody>
      </p:sp>
    </p:spTree>
  </p:cSld>
  <p:clrMapOvr>
    <a:masterClrMapping xmlns:a="http://schemas.openxmlformats.org/drawingml/2006/main"/>
  </p:clrMapOvr>
</p:sld>
</file>