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e05fee2c8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1d6b7f6b94188"/>
  </p:sldMasterIdLst>
  <p:sldIdLst>
    <p:sldId xmlns:r="http://schemas.openxmlformats.org/officeDocument/2006/relationships" id="256" r:id="R314f83f00f5d4852"/>
    <p:sldId xmlns:r="http://schemas.openxmlformats.org/officeDocument/2006/relationships" id="257" r:id="R699275b667d84433"/>
    <p:sldId xmlns:r="http://schemas.openxmlformats.org/officeDocument/2006/relationships" id="258" r:id="Rc182b32341b64331"/>
    <p:sldId xmlns:r="http://schemas.openxmlformats.org/officeDocument/2006/relationships" id="259" r:id="Rd352e8f7879e4283"/>
    <p:sldId xmlns:r="http://schemas.openxmlformats.org/officeDocument/2006/relationships" id="260" r:id="R3f4237d29b37449e"/>
    <p:sldId xmlns:r="http://schemas.openxmlformats.org/officeDocument/2006/relationships" id="261" r:id="Rafd78999c19c4b62"/>
    <p:sldId xmlns:r="http://schemas.openxmlformats.org/officeDocument/2006/relationships" id="262" r:id="R59adc65a0548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1d6b7f6b94188" /><Relationship Type="http://schemas.openxmlformats.org/officeDocument/2006/relationships/slide" Target="/ppt/slides/slide1.xml" Id="R314f83f00f5d4852" /><Relationship Type="http://schemas.openxmlformats.org/officeDocument/2006/relationships/slide" Target="/ppt/slides/slide2.xml" Id="R699275b667d84433" /><Relationship Type="http://schemas.openxmlformats.org/officeDocument/2006/relationships/slide" Target="/ppt/slides/slide3.xml" Id="Rc182b32341b64331" /><Relationship Type="http://schemas.openxmlformats.org/officeDocument/2006/relationships/slide" Target="/ppt/slides/slide4.xml" Id="Rd352e8f7879e4283" /><Relationship Type="http://schemas.openxmlformats.org/officeDocument/2006/relationships/slide" Target="/ppt/slides/slide5.xml" Id="R3f4237d29b37449e" /><Relationship Type="http://schemas.openxmlformats.org/officeDocument/2006/relationships/slide" Target="/ppt/slides/slide6.xml" Id="Rafd78999c19c4b62" /><Relationship Type="http://schemas.openxmlformats.org/officeDocument/2006/relationships/slide" Target="/ppt/slides/slide7.xml" Id="R59adc65a0548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569f8e2d0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7e6df74054d5c" /><Relationship Type="http://schemas.openxmlformats.org/officeDocument/2006/relationships/theme" Target="/ppt/slideMasters/theme/theme1.xml" Id="Rf021ec2cdf43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27e6df7405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72538a78c47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458a5a4624a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2ef114f6b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74f50cef048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32589c80f42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59ecc0f4f4b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d516d7652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THEVIK MEK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THEVIK MEK VERKSTED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438 053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THEVIK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Bjørknesveien 355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tmv@hemne.as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898 570 622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