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061394b1d547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6c6aa20544242"/>
  </p:sldMasterIdLst>
  <p:sldIdLst>
    <p:sldId xmlns:r="http://schemas.openxmlformats.org/officeDocument/2006/relationships" id="256" r:id="R96786767e1344261"/>
    <p:sldId xmlns:r="http://schemas.openxmlformats.org/officeDocument/2006/relationships" id="257" r:id="R5175d38b3aec4f90"/>
    <p:sldId xmlns:r="http://schemas.openxmlformats.org/officeDocument/2006/relationships" id="258" r:id="Rc1277cb6550a461e"/>
    <p:sldId xmlns:r="http://schemas.openxmlformats.org/officeDocument/2006/relationships" id="259" r:id="R828b4c8e18034d2a"/>
    <p:sldId xmlns:r="http://schemas.openxmlformats.org/officeDocument/2006/relationships" id="260" r:id="Rdafa20858b374de1"/>
    <p:sldId xmlns:r="http://schemas.openxmlformats.org/officeDocument/2006/relationships" id="261" r:id="R9799ca21f63d4287"/>
    <p:sldId xmlns:r="http://schemas.openxmlformats.org/officeDocument/2006/relationships" id="262" r:id="Rc06345350cce45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6c6aa20544242" /><Relationship Type="http://schemas.openxmlformats.org/officeDocument/2006/relationships/slide" Target="/ppt/slides/slide1.xml" Id="R96786767e1344261" /><Relationship Type="http://schemas.openxmlformats.org/officeDocument/2006/relationships/slide" Target="/ppt/slides/slide2.xml" Id="R5175d38b3aec4f90" /><Relationship Type="http://schemas.openxmlformats.org/officeDocument/2006/relationships/slide" Target="/ppt/slides/slide3.xml" Id="Rc1277cb6550a461e" /><Relationship Type="http://schemas.openxmlformats.org/officeDocument/2006/relationships/slide" Target="/ppt/slides/slide4.xml" Id="R828b4c8e18034d2a" /><Relationship Type="http://schemas.openxmlformats.org/officeDocument/2006/relationships/slide" Target="/ppt/slides/slide5.xml" Id="Rdafa20858b374de1" /><Relationship Type="http://schemas.openxmlformats.org/officeDocument/2006/relationships/slide" Target="/ppt/slides/slide6.xml" Id="R9799ca21f63d4287" /><Relationship Type="http://schemas.openxmlformats.org/officeDocument/2006/relationships/slide" Target="/ppt/slides/slide7.xml" Id="Rc06345350cce45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eaa9d75ad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b65b091984afa" /><Relationship Type="http://schemas.openxmlformats.org/officeDocument/2006/relationships/theme" Target="/ppt/slideMasters/theme/theme1.xml" Id="Rf8515ec7be37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0b65b091984a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82188867f4a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47af4569342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462719b8245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3bbb92ff948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489bd79974f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4a1f1087044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31bacbd584a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Bachke &amp; Co.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Bachke &amp; Co. A/S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33 470 088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4 270 176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4 617 202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78 001 374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164 011 825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EIENDOM AS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MERITORIUS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FREDRIK HJELM-HANSEN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firmapost@bachke.no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www.bachke.no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910 518 488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