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8b54f041c44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7099256db4c2c"/>
  </p:sldMasterIdLst>
  <p:sldIdLst>
    <p:sldId xmlns:r="http://schemas.openxmlformats.org/officeDocument/2006/relationships" id="256" r:id="Rad69bfd702dd48b4"/>
    <p:sldId xmlns:r="http://schemas.openxmlformats.org/officeDocument/2006/relationships" id="257" r:id="R03df484c26584d9e"/>
    <p:sldId xmlns:r="http://schemas.openxmlformats.org/officeDocument/2006/relationships" id="258" r:id="R5118f7bfb27b4179"/>
    <p:sldId xmlns:r="http://schemas.openxmlformats.org/officeDocument/2006/relationships" id="259" r:id="Rd82a7e85beaa46b0"/>
    <p:sldId xmlns:r="http://schemas.openxmlformats.org/officeDocument/2006/relationships" id="260" r:id="R33ed2bbec07e4483"/>
    <p:sldId xmlns:r="http://schemas.openxmlformats.org/officeDocument/2006/relationships" id="261" r:id="R979ecce92e454c52"/>
    <p:sldId xmlns:r="http://schemas.openxmlformats.org/officeDocument/2006/relationships" id="262" r:id="R2a806594e089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7099256db4c2c" /><Relationship Type="http://schemas.openxmlformats.org/officeDocument/2006/relationships/slide" Target="/ppt/slides/slide1.xml" Id="Rad69bfd702dd48b4" /><Relationship Type="http://schemas.openxmlformats.org/officeDocument/2006/relationships/slide" Target="/ppt/slides/slide2.xml" Id="R03df484c26584d9e" /><Relationship Type="http://schemas.openxmlformats.org/officeDocument/2006/relationships/slide" Target="/ppt/slides/slide3.xml" Id="R5118f7bfb27b4179" /><Relationship Type="http://schemas.openxmlformats.org/officeDocument/2006/relationships/slide" Target="/ppt/slides/slide4.xml" Id="Rd82a7e85beaa46b0" /><Relationship Type="http://schemas.openxmlformats.org/officeDocument/2006/relationships/slide" Target="/ppt/slides/slide5.xml" Id="R33ed2bbec07e4483" /><Relationship Type="http://schemas.openxmlformats.org/officeDocument/2006/relationships/slide" Target="/ppt/slides/slide6.xml" Id="R979ecce92e454c52" /><Relationship Type="http://schemas.openxmlformats.org/officeDocument/2006/relationships/slide" Target="/ppt/slides/slide7.xml" Id="R2a806594e089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b3e1176c449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e5c3ab4044872" /><Relationship Type="http://schemas.openxmlformats.org/officeDocument/2006/relationships/theme" Target="/ppt/slideMasters/theme/theme1.xml" Id="R85ade45691d9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e5c3ab40448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7bc74326a4e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79d631158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34002869d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85fe37bf74c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1240ac84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e268f5e7943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832c94aea41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KMA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36 099 102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MIKAEL ANDREAS CARLSSON HERHEIM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Gjønneshagen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911 609 045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