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c33eafb8b5048e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e77d3c531764beb"/>
  </p:sldMasterIdLst>
  <p:sldIdLst>
    <p:sldId xmlns:r="http://schemas.openxmlformats.org/officeDocument/2006/relationships" id="256" r:id="R5f79109ccaac4b7a"/>
    <p:sldId xmlns:r="http://schemas.openxmlformats.org/officeDocument/2006/relationships" id="257" r:id="R9fa23f940aee4265"/>
    <p:sldId xmlns:r="http://schemas.openxmlformats.org/officeDocument/2006/relationships" id="258" r:id="R4ccef504980c4811"/>
    <p:sldId xmlns:r="http://schemas.openxmlformats.org/officeDocument/2006/relationships" id="259" r:id="R00c65cc4575f4a5b"/>
    <p:sldId xmlns:r="http://schemas.openxmlformats.org/officeDocument/2006/relationships" id="260" r:id="R0134abdc313b4f1c"/>
    <p:sldId xmlns:r="http://schemas.openxmlformats.org/officeDocument/2006/relationships" id="261" r:id="R5f236dfde09a4339"/>
    <p:sldId xmlns:r="http://schemas.openxmlformats.org/officeDocument/2006/relationships" id="262" r:id="R2a97b890979742f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e77d3c531764beb" /><Relationship Type="http://schemas.openxmlformats.org/officeDocument/2006/relationships/slide" Target="/ppt/slides/slide1.xml" Id="R5f79109ccaac4b7a" /><Relationship Type="http://schemas.openxmlformats.org/officeDocument/2006/relationships/slide" Target="/ppt/slides/slide2.xml" Id="R9fa23f940aee4265" /><Relationship Type="http://schemas.openxmlformats.org/officeDocument/2006/relationships/slide" Target="/ppt/slides/slide3.xml" Id="R4ccef504980c4811" /><Relationship Type="http://schemas.openxmlformats.org/officeDocument/2006/relationships/slide" Target="/ppt/slides/slide4.xml" Id="R00c65cc4575f4a5b" /><Relationship Type="http://schemas.openxmlformats.org/officeDocument/2006/relationships/slide" Target="/ppt/slides/slide5.xml" Id="R0134abdc313b4f1c" /><Relationship Type="http://schemas.openxmlformats.org/officeDocument/2006/relationships/slide" Target="/ppt/slides/slide6.xml" Id="R5f236dfde09a4339" /><Relationship Type="http://schemas.openxmlformats.org/officeDocument/2006/relationships/slide" Target="/ppt/slides/slide7.xml" Id="R2a97b890979742f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283e696692b4f0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05ee1e709045b0" /><Relationship Type="http://schemas.openxmlformats.org/officeDocument/2006/relationships/theme" Target="/ppt/slideMasters/theme/theme1.xml" Id="Rd19c774102c7479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405ee1e709045b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058e3bf17de47c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0ae01dd60f4414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5c05a4f0f28433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09ea878a682478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cf5dc81a1044f2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4f8c91aea1a490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6e18d27c66468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DEGERSTRØMS REVISJON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DEGERSTRØMS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DEGERSTRØMS REVISJON AS ble etablert [år] og holder til i Kirkenes.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DEGERSTRØMS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DEGERSTRØMS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DEGERSTRØMS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10 256 574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2 014 687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1 460 200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101 201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6 245 929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DEGERSTRØMS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MONA MJØSUND DEGERSTRØM  –  65,0 %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BØRGE DEGERSTRØM  –  34,0 %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ØRJAN MJØSUND DEGERSTRØM  –  1,0 %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DEGERSTRØMS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Dr. Wessels gate 10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9900 Kirkenes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911 879 999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DEGERSTRØMS REVISJON AS</a:t>
            </a:r>
          </a:p>
        </p:txBody>
      </p:sp>
    </p:spTree>
  </p:cSld>
  <p:clrMapOvr>
    <a:masterClrMapping xmlns:a="http://schemas.openxmlformats.org/drawingml/2006/main"/>
  </p:clrMapOvr>
</p:sld>
</file>