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4f05218864748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07982c341e4455"/>
  </p:sldMasterIdLst>
  <p:sldIdLst>
    <p:sldId xmlns:r="http://schemas.openxmlformats.org/officeDocument/2006/relationships" id="256" r:id="Rabe7996814254e31"/>
    <p:sldId xmlns:r="http://schemas.openxmlformats.org/officeDocument/2006/relationships" id="257" r:id="R89dcf6c89287406c"/>
    <p:sldId xmlns:r="http://schemas.openxmlformats.org/officeDocument/2006/relationships" id="258" r:id="R73e3dfff75b3479f"/>
    <p:sldId xmlns:r="http://schemas.openxmlformats.org/officeDocument/2006/relationships" id="259" r:id="R5926615fa98c494e"/>
    <p:sldId xmlns:r="http://schemas.openxmlformats.org/officeDocument/2006/relationships" id="260" r:id="Rae257c3fd78d4614"/>
    <p:sldId xmlns:r="http://schemas.openxmlformats.org/officeDocument/2006/relationships" id="261" r:id="R3651883bc4cd4681"/>
    <p:sldId xmlns:r="http://schemas.openxmlformats.org/officeDocument/2006/relationships" id="262" r:id="R2584d72e85fd4eb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07982c341e4455" /><Relationship Type="http://schemas.openxmlformats.org/officeDocument/2006/relationships/slide" Target="/ppt/slides/slide1.xml" Id="Rabe7996814254e31" /><Relationship Type="http://schemas.openxmlformats.org/officeDocument/2006/relationships/slide" Target="/ppt/slides/slide2.xml" Id="R89dcf6c89287406c" /><Relationship Type="http://schemas.openxmlformats.org/officeDocument/2006/relationships/slide" Target="/ppt/slides/slide3.xml" Id="R73e3dfff75b3479f" /><Relationship Type="http://schemas.openxmlformats.org/officeDocument/2006/relationships/slide" Target="/ppt/slides/slide4.xml" Id="R5926615fa98c494e" /><Relationship Type="http://schemas.openxmlformats.org/officeDocument/2006/relationships/slide" Target="/ppt/slides/slide5.xml" Id="Rae257c3fd78d4614" /><Relationship Type="http://schemas.openxmlformats.org/officeDocument/2006/relationships/slide" Target="/ppt/slides/slide6.xml" Id="R3651883bc4cd4681" /><Relationship Type="http://schemas.openxmlformats.org/officeDocument/2006/relationships/slide" Target="/ppt/slides/slide7.xml" Id="R2584d72e85fd4eb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efe6efd7554f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6599fc0371427d" /><Relationship Type="http://schemas.openxmlformats.org/officeDocument/2006/relationships/theme" Target="/ppt/slideMasters/theme/theme1.xml" Id="R99f12330a4a442c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a6599fc0371427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7c73fff40f4df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895b56f65e49a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a9904534944b3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9a7995e38c42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f4c8e0a914408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4f422428324e4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8c73d85f444e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HANS GAARDER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GAARDER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GAARDER AS ble etablert [år] og holder til i Larvik.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GAARDER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GAARDER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GAARDER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50 021 345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46 930 758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44 242 225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168 518 882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254 301 321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GAARDER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GAARDER HOLDING AS  –  93,8 %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CHRISTINE GAARDER ALMELAND  –  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CHRISTIAN GAARDER  –  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NINA GAARDER  –  0,7 %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GAARDER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Elveveien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3262 Larvik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13 77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911 906 449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GAARDER AS</a:t>
            </a:r>
          </a:p>
        </p:txBody>
      </p:sp>
    </p:spTree>
  </p:cSld>
  <p:clrMapOvr>
    <a:masterClrMapping xmlns:a="http://schemas.openxmlformats.org/drawingml/2006/main"/>
  </p:clrMapOvr>
</p:sld>
</file>