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d75c7f7619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2aebb3b5f48cf"/>
  </p:sldMasterIdLst>
  <p:sldIdLst>
    <p:sldId xmlns:r="http://schemas.openxmlformats.org/officeDocument/2006/relationships" id="256" r:id="R4f10c0b06a0a41e9"/>
    <p:sldId xmlns:r="http://schemas.openxmlformats.org/officeDocument/2006/relationships" id="257" r:id="Rfed5c17d61394b50"/>
    <p:sldId xmlns:r="http://schemas.openxmlformats.org/officeDocument/2006/relationships" id="258" r:id="R0f39670a9d704305"/>
    <p:sldId xmlns:r="http://schemas.openxmlformats.org/officeDocument/2006/relationships" id="259" r:id="Rc3780725b6084fb7"/>
    <p:sldId xmlns:r="http://schemas.openxmlformats.org/officeDocument/2006/relationships" id="260" r:id="R80cc6c1704314eed"/>
    <p:sldId xmlns:r="http://schemas.openxmlformats.org/officeDocument/2006/relationships" id="261" r:id="R9f8862ebcf8449c7"/>
    <p:sldId xmlns:r="http://schemas.openxmlformats.org/officeDocument/2006/relationships" id="262" r:id="R1b3da60a9b8d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2aebb3b5f48cf" /><Relationship Type="http://schemas.openxmlformats.org/officeDocument/2006/relationships/slide" Target="/ppt/slides/slide1.xml" Id="R4f10c0b06a0a41e9" /><Relationship Type="http://schemas.openxmlformats.org/officeDocument/2006/relationships/slide" Target="/ppt/slides/slide2.xml" Id="Rfed5c17d61394b50" /><Relationship Type="http://schemas.openxmlformats.org/officeDocument/2006/relationships/slide" Target="/ppt/slides/slide3.xml" Id="R0f39670a9d704305" /><Relationship Type="http://schemas.openxmlformats.org/officeDocument/2006/relationships/slide" Target="/ppt/slides/slide4.xml" Id="Rc3780725b6084fb7" /><Relationship Type="http://schemas.openxmlformats.org/officeDocument/2006/relationships/slide" Target="/ppt/slides/slide5.xml" Id="R80cc6c1704314eed" /><Relationship Type="http://schemas.openxmlformats.org/officeDocument/2006/relationships/slide" Target="/ppt/slides/slide6.xml" Id="R9f8862ebcf8449c7" /><Relationship Type="http://schemas.openxmlformats.org/officeDocument/2006/relationships/slide" Target="/ppt/slides/slide7.xml" Id="R1b3da60a9b8d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7831959b140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be204aa824f85" /><Relationship Type="http://schemas.openxmlformats.org/officeDocument/2006/relationships/theme" Target="/ppt/slideMasters/theme/theme1.xml" Id="Rc81ff8912e0b40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6be204aa82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f93a51f3c4d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4464fc2114e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25884241d40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17ca22f1a4e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eb918eb124a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54a3333a0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1bf10090345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GAMBIT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GAMBIT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9 300 277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PARR BJØRNSUND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Parr Bjørnsund, Konventveien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andreas.bjornsund@gmail.com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