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79822248e794be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54ea1fe003a4568"/>
  </p:sldMasterIdLst>
  <p:sldIdLst>
    <p:sldId xmlns:r="http://schemas.openxmlformats.org/officeDocument/2006/relationships" id="256" r:id="Ra02862efc3e249a1"/>
    <p:sldId xmlns:r="http://schemas.openxmlformats.org/officeDocument/2006/relationships" id="257" r:id="R905384aa356f49f1"/>
    <p:sldId xmlns:r="http://schemas.openxmlformats.org/officeDocument/2006/relationships" id="258" r:id="Rd681dfbbee544e4b"/>
    <p:sldId xmlns:r="http://schemas.openxmlformats.org/officeDocument/2006/relationships" id="259" r:id="R6d8bf73c6d904a0a"/>
    <p:sldId xmlns:r="http://schemas.openxmlformats.org/officeDocument/2006/relationships" id="260" r:id="R6805f9d70bc94978"/>
    <p:sldId xmlns:r="http://schemas.openxmlformats.org/officeDocument/2006/relationships" id="261" r:id="R10dfc6e603e64a3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54ea1fe003a4568" /><Relationship Type="http://schemas.openxmlformats.org/officeDocument/2006/relationships/slide" Target="/ppt/slides/slide1.xml" Id="Ra02862efc3e249a1" /><Relationship Type="http://schemas.openxmlformats.org/officeDocument/2006/relationships/slide" Target="/ppt/slides/slide2.xml" Id="R905384aa356f49f1" /><Relationship Type="http://schemas.openxmlformats.org/officeDocument/2006/relationships/slide" Target="/ppt/slides/slide3.xml" Id="Rd681dfbbee544e4b" /><Relationship Type="http://schemas.openxmlformats.org/officeDocument/2006/relationships/slide" Target="/ppt/slides/slide4.xml" Id="R6d8bf73c6d904a0a" /><Relationship Type="http://schemas.openxmlformats.org/officeDocument/2006/relationships/slide" Target="/ppt/slides/slide5.xml" Id="R6805f9d70bc94978" /><Relationship Type="http://schemas.openxmlformats.org/officeDocument/2006/relationships/slide" Target="/ppt/slides/slide6.xml" Id="R10dfc6e603e64a3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c9768c97658458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d41d57701840b0" /><Relationship Type="http://schemas.openxmlformats.org/officeDocument/2006/relationships/theme" Target="/ppt/slideMasters/theme/theme1.xml" Id="R2ddbcdf4334443b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7d41d57701840b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5594de8bf747e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d8f586363947d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c6298a10d6464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fa338e9383495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ba521e0b3144b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353382ffdc4f1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JOBSEN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JOBSEN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JOBSEN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JOBSEN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JOBSEN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JOBSEN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Sørhamna 17B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8403 Sortland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johnnyjobsen@gmail.com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912 196 607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JOBSEN INVEST AS</a:t>
            </a:r>
          </a:p>
        </p:txBody>
      </p:sp>
    </p:spTree>
  </p:cSld>
  <p:clrMapOvr>
    <a:masterClrMapping xmlns:a="http://schemas.openxmlformats.org/drawingml/2006/main"/>
  </p:clrMapOvr>
</p:sld>
</file>