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5a9751f5134f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98847ae1448ee"/>
  </p:sldMasterIdLst>
  <p:sldIdLst>
    <p:sldId xmlns:r="http://schemas.openxmlformats.org/officeDocument/2006/relationships" id="256" r:id="Rd26ab1bcab2f4d66"/>
    <p:sldId xmlns:r="http://schemas.openxmlformats.org/officeDocument/2006/relationships" id="257" r:id="Rac3fe28d56684d60"/>
    <p:sldId xmlns:r="http://schemas.openxmlformats.org/officeDocument/2006/relationships" id="258" r:id="Rb35a1b9ee76b4da9"/>
    <p:sldId xmlns:r="http://schemas.openxmlformats.org/officeDocument/2006/relationships" id="259" r:id="R6e4e8cfa779a46f9"/>
    <p:sldId xmlns:r="http://schemas.openxmlformats.org/officeDocument/2006/relationships" id="260" r:id="R9561ade7a4254cba"/>
    <p:sldId xmlns:r="http://schemas.openxmlformats.org/officeDocument/2006/relationships" id="261" r:id="R6305ff1ca7bc4a0a"/>
    <p:sldId xmlns:r="http://schemas.openxmlformats.org/officeDocument/2006/relationships" id="262" r:id="R2a5cd7c14b05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98847ae1448ee" /><Relationship Type="http://schemas.openxmlformats.org/officeDocument/2006/relationships/slide" Target="/ppt/slides/slide1.xml" Id="Rd26ab1bcab2f4d66" /><Relationship Type="http://schemas.openxmlformats.org/officeDocument/2006/relationships/slide" Target="/ppt/slides/slide2.xml" Id="Rac3fe28d56684d60" /><Relationship Type="http://schemas.openxmlformats.org/officeDocument/2006/relationships/slide" Target="/ppt/slides/slide3.xml" Id="Rb35a1b9ee76b4da9" /><Relationship Type="http://schemas.openxmlformats.org/officeDocument/2006/relationships/slide" Target="/ppt/slides/slide4.xml" Id="R6e4e8cfa779a46f9" /><Relationship Type="http://schemas.openxmlformats.org/officeDocument/2006/relationships/slide" Target="/ppt/slides/slide5.xml" Id="R9561ade7a4254cba" /><Relationship Type="http://schemas.openxmlformats.org/officeDocument/2006/relationships/slide" Target="/ppt/slides/slide6.xml" Id="R6305ff1ca7bc4a0a" /><Relationship Type="http://schemas.openxmlformats.org/officeDocument/2006/relationships/slide" Target="/ppt/slides/slide7.xml" Id="R2a5cd7c14b05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c8f5c894d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fd46ef84c48b4" /><Relationship Type="http://schemas.openxmlformats.org/officeDocument/2006/relationships/theme" Target="/ppt/slideMasters/theme/theme1.xml" Id="R8be742ee63be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fd46ef84c48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44d30cee34a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e0dffc2c6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00c1419454e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817ab6cab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532277fb48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089b6387e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940d5e8b8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