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e627587c1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3e4f889234dbf"/>
  </p:sldMasterIdLst>
  <p:sldIdLst>
    <p:sldId xmlns:r="http://schemas.openxmlformats.org/officeDocument/2006/relationships" id="256" r:id="Rc2af56c487f84d17"/>
    <p:sldId xmlns:r="http://schemas.openxmlformats.org/officeDocument/2006/relationships" id="257" r:id="R665d845c740f4b8e"/>
    <p:sldId xmlns:r="http://schemas.openxmlformats.org/officeDocument/2006/relationships" id="258" r:id="Rdfe96ed9a1b4443d"/>
    <p:sldId xmlns:r="http://schemas.openxmlformats.org/officeDocument/2006/relationships" id="259" r:id="Rd39960b0b1d9443a"/>
    <p:sldId xmlns:r="http://schemas.openxmlformats.org/officeDocument/2006/relationships" id="260" r:id="Rd0370a4321f34374"/>
    <p:sldId xmlns:r="http://schemas.openxmlformats.org/officeDocument/2006/relationships" id="261" r:id="R8c4b179e5c4143e6"/>
    <p:sldId xmlns:r="http://schemas.openxmlformats.org/officeDocument/2006/relationships" id="262" r:id="R285e194b5722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3e4f889234dbf" /><Relationship Type="http://schemas.openxmlformats.org/officeDocument/2006/relationships/slide" Target="/ppt/slides/slide1.xml" Id="Rc2af56c487f84d17" /><Relationship Type="http://schemas.openxmlformats.org/officeDocument/2006/relationships/slide" Target="/ppt/slides/slide2.xml" Id="R665d845c740f4b8e" /><Relationship Type="http://schemas.openxmlformats.org/officeDocument/2006/relationships/slide" Target="/ppt/slides/slide3.xml" Id="Rdfe96ed9a1b4443d" /><Relationship Type="http://schemas.openxmlformats.org/officeDocument/2006/relationships/slide" Target="/ppt/slides/slide4.xml" Id="Rd39960b0b1d9443a" /><Relationship Type="http://schemas.openxmlformats.org/officeDocument/2006/relationships/slide" Target="/ppt/slides/slide5.xml" Id="Rd0370a4321f34374" /><Relationship Type="http://schemas.openxmlformats.org/officeDocument/2006/relationships/slide" Target="/ppt/slides/slide6.xml" Id="R8c4b179e5c4143e6" /><Relationship Type="http://schemas.openxmlformats.org/officeDocument/2006/relationships/slide" Target="/ppt/slides/slide7.xml" Id="R285e194b5722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bc47801e8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0b8a16ed47e0" /><Relationship Type="http://schemas.openxmlformats.org/officeDocument/2006/relationships/theme" Target="/ppt/slideMasters/theme/theme1.xml" Id="R8dec7988c35b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9b0b8a16ed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0c432654e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a4ab401b749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08f04acf949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6d99ebf8e4b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e481317948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ce2ebbae0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b269dd30a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 HELLAND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HELLAND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1 806 852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9 710 066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EITHUN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Stamsneset 62B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fehella@hotmail.com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912 647 366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HELLAND AS</a:t>
            </a:r>
          </a:p>
        </p:txBody>
      </p:sp>
    </p:spTree>
  </p:cSld>
  <p:clrMapOvr>
    <a:masterClrMapping xmlns:a="http://schemas.openxmlformats.org/drawingml/2006/main"/>
  </p:clrMapOvr>
</p:sld>
</file>