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207625954f4b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934821ab1642d3"/>
  </p:sldMasterIdLst>
  <p:sldIdLst>
    <p:sldId xmlns:r="http://schemas.openxmlformats.org/officeDocument/2006/relationships" id="256" r:id="R3959cbcd3db847c3"/>
    <p:sldId xmlns:r="http://schemas.openxmlformats.org/officeDocument/2006/relationships" id="257" r:id="R26caa521435b4d76"/>
    <p:sldId xmlns:r="http://schemas.openxmlformats.org/officeDocument/2006/relationships" id="258" r:id="R9f851878bb1349d4"/>
    <p:sldId xmlns:r="http://schemas.openxmlformats.org/officeDocument/2006/relationships" id="259" r:id="Rcce405f01f074c9e"/>
    <p:sldId xmlns:r="http://schemas.openxmlformats.org/officeDocument/2006/relationships" id="260" r:id="Rde73d032708d4769"/>
    <p:sldId xmlns:r="http://schemas.openxmlformats.org/officeDocument/2006/relationships" id="261" r:id="R0a26a506fe754021"/>
    <p:sldId xmlns:r="http://schemas.openxmlformats.org/officeDocument/2006/relationships" id="262" r:id="Ra0c15ba8712e45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934821ab1642d3" /><Relationship Type="http://schemas.openxmlformats.org/officeDocument/2006/relationships/slide" Target="/ppt/slides/slide1.xml" Id="R3959cbcd3db847c3" /><Relationship Type="http://schemas.openxmlformats.org/officeDocument/2006/relationships/slide" Target="/ppt/slides/slide2.xml" Id="R26caa521435b4d76" /><Relationship Type="http://schemas.openxmlformats.org/officeDocument/2006/relationships/slide" Target="/ppt/slides/slide3.xml" Id="R9f851878bb1349d4" /><Relationship Type="http://schemas.openxmlformats.org/officeDocument/2006/relationships/slide" Target="/ppt/slides/slide4.xml" Id="Rcce405f01f074c9e" /><Relationship Type="http://schemas.openxmlformats.org/officeDocument/2006/relationships/slide" Target="/ppt/slides/slide5.xml" Id="Rde73d032708d4769" /><Relationship Type="http://schemas.openxmlformats.org/officeDocument/2006/relationships/slide" Target="/ppt/slides/slide6.xml" Id="R0a26a506fe754021" /><Relationship Type="http://schemas.openxmlformats.org/officeDocument/2006/relationships/slide" Target="/ppt/slides/slide7.xml" Id="Ra0c15ba8712e45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58aa7b98c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7f16afac54761" /><Relationship Type="http://schemas.openxmlformats.org/officeDocument/2006/relationships/theme" Target="/ppt/slideMasters/theme/theme1.xml" Id="Rec959f58e7c343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a7f16afac547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84c74b78c4a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7a9b5df6b45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34eafef8c44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eccccdc214d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6c21cdf034f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87ca2aadd4e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ca3c78fe047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THORNEGATA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THORNEGATA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1 625 586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7 941 728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7 970 552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BØRLI EDVARDSEN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Lybekkveien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40 31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stig.edvardsen@gmail.com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912 848 035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THORNEGATA AS</a:t>
            </a:r>
          </a:p>
        </p:txBody>
      </p:sp>
    </p:spTree>
  </p:cSld>
  <p:clrMapOvr>
    <a:masterClrMapping xmlns:a="http://schemas.openxmlformats.org/drawingml/2006/main"/>
  </p:clrMapOvr>
</p:sld>
</file>