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1ba851166d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3dd3908e7f495f"/>
  </p:sldMasterIdLst>
  <p:sldIdLst>
    <p:sldId xmlns:r="http://schemas.openxmlformats.org/officeDocument/2006/relationships" id="256" r:id="Rb2fe72e9b0434f96"/>
    <p:sldId xmlns:r="http://schemas.openxmlformats.org/officeDocument/2006/relationships" id="257" r:id="Ra4c3281f99474dcf"/>
    <p:sldId xmlns:r="http://schemas.openxmlformats.org/officeDocument/2006/relationships" id="258" r:id="R17dfe0690c3748f0"/>
    <p:sldId xmlns:r="http://schemas.openxmlformats.org/officeDocument/2006/relationships" id="259" r:id="Re12f0207f45c41c3"/>
    <p:sldId xmlns:r="http://schemas.openxmlformats.org/officeDocument/2006/relationships" id="260" r:id="Rcfe159494ece4eb5"/>
    <p:sldId xmlns:r="http://schemas.openxmlformats.org/officeDocument/2006/relationships" id="261" r:id="R9c5a6d1f8e8f429a"/>
    <p:sldId xmlns:r="http://schemas.openxmlformats.org/officeDocument/2006/relationships" id="262" r:id="Rdbcd5d9150fe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3dd3908e7f495f" /><Relationship Type="http://schemas.openxmlformats.org/officeDocument/2006/relationships/slide" Target="/ppt/slides/slide1.xml" Id="Rb2fe72e9b0434f96" /><Relationship Type="http://schemas.openxmlformats.org/officeDocument/2006/relationships/slide" Target="/ppt/slides/slide2.xml" Id="Ra4c3281f99474dcf" /><Relationship Type="http://schemas.openxmlformats.org/officeDocument/2006/relationships/slide" Target="/ppt/slides/slide3.xml" Id="R17dfe0690c3748f0" /><Relationship Type="http://schemas.openxmlformats.org/officeDocument/2006/relationships/slide" Target="/ppt/slides/slide4.xml" Id="Re12f0207f45c41c3" /><Relationship Type="http://schemas.openxmlformats.org/officeDocument/2006/relationships/slide" Target="/ppt/slides/slide5.xml" Id="Rcfe159494ece4eb5" /><Relationship Type="http://schemas.openxmlformats.org/officeDocument/2006/relationships/slide" Target="/ppt/slides/slide6.xml" Id="R9c5a6d1f8e8f429a" /><Relationship Type="http://schemas.openxmlformats.org/officeDocument/2006/relationships/slide" Target="/ppt/slides/slide7.xml" Id="Rdbcd5d9150fe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68e106016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4f7a06a24459e" /><Relationship Type="http://schemas.openxmlformats.org/officeDocument/2006/relationships/theme" Target="/ppt/slideMasters/theme/theme1.xml" Id="Rdee06902bec540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4f7a06a24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3d46870664d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b557edb9c4f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b964a26a0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79e62e935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f23f09a5849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2a2a110ec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2cccadae4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ELJE BILLINGSTAD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ELJE BILLINGSTAD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4 918 603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32 920 713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51 589 769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ELJE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andre.vernfelt@pals.no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912 858 839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ELJE BILLINGSTAD AS</a:t>
            </a:r>
          </a:p>
        </p:txBody>
      </p:sp>
    </p:spTree>
  </p:cSld>
  <p:clrMapOvr>
    <a:masterClrMapping xmlns:a="http://schemas.openxmlformats.org/drawingml/2006/main"/>
  </p:clrMapOvr>
</p:sld>
</file>