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32d08c5dd248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d05b4fca0464921"/>
  </p:sldMasterIdLst>
  <p:sldIdLst>
    <p:sldId xmlns:r="http://schemas.openxmlformats.org/officeDocument/2006/relationships" id="256" r:id="R89f9d9aa3790469f"/>
    <p:sldId xmlns:r="http://schemas.openxmlformats.org/officeDocument/2006/relationships" id="257" r:id="R1dc45d82763f4347"/>
    <p:sldId xmlns:r="http://schemas.openxmlformats.org/officeDocument/2006/relationships" id="258" r:id="R0cb96d0fd4ad4672"/>
    <p:sldId xmlns:r="http://schemas.openxmlformats.org/officeDocument/2006/relationships" id="259" r:id="Ra3489791438c4be6"/>
    <p:sldId xmlns:r="http://schemas.openxmlformats.org/officeDocument/2006/relationships" id="260" r:id="R46e7acfeb0e6446a"/>
    <p:sldId xmlns:r="http://schemas.openxmlformats.org/officeDocument/2006/relationships" id="261" r:id="Rcf86d95c5f274d57"/>
    <p:sldId xmlns:r="http://schemas.openxmlformats.org/officeDocument/2006/relationships" id="262" r:id="R88ff82a1bfca49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05b4fca0464921" /><Relationship Type="http://schemas.openxmlformats.org/officeDocument/2006/relationships/slide" Target="/ppt/slides/slide1.xml" Id="R89f9d9aa3790469f" /><Relationship Type="http://schemas.openxmlformats.org/officeDocument/2006/relationships/slide" Target="/ppt/slides/slide2.xml" Id="R1dc45d82763f4347" /><Relationship Type="http://schemas.openxmlformats.org/officeDocument/2006/relationships/slide" Target="/ppt/slides/slide3.xml" Id="R0cb96d0fd4ad4672" /><Relationship Type="http://schemas.openxmlformats.org/officeDocument/2006/relationships/slide" Target="/ppt/slides/slide4.xml" Id="Ra3489791438c4be6" /><Relationship Type="http://schemas.openxmlformats.org/officeDocument/2006/relationships/slide" Target="/ppt/slides/slide5.xml" Id="R46e7acfeb0e6446a" /><Relationship Type="http://schemas.openxmlformats.org/officeDocument/2006/relationships/slide" Target="/ppt/slides/slide6.xml" Id="Rcf86d95c5f274d57" /><Relationship Type="http://schemas.openxmlformats.org/officeDocument/2006/relationships/slide" Target="/ppt/slides/slide7.xml" Id="R88ff82a1bfca49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d3eded663f4d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9f46dd947848a1" /><Relationship Type="http://schemas.openxmlformats.org/officeDocument/2006/relationships/theme" Target="/ppt/slideMasters/theme/theme1.xml" Id="R223679f975ca44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9f46dd947848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1f5980452a4d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7e3c0238a74f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64f87f5d6b45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75932e91dd40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ca15b9d61646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928188d04748a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3bd39cc12449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PETVAR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PETVAR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PETVAR HOLDING AS ble etablert [år] og holder til i Billingstad.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PETVAR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PETVAR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PETVAR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−21 206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174 316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60 443 784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71 275 807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PETVAR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VARNER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PETVAR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Nesøyveien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912 866 335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PETVAR HOLDING AS</a:t>
            </a:r>
          </a:p>
        </p:txBody>
      </p:sp>
    </p:spTree>
  </p:cSld>
  <p:clrMapOvr>
    <a:masterClrMapping xmlns:a="http://schemas.openxmlformats.org/drawingml/2006/main"/>
  </p:clrMapOvr>
</p:sld>
</file>