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1d615934ac48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7f1e627b1b41a5"/>
  </p:sldMasterIdLst>
  <p:sldIdLst>
    <p:sldId xmlns:r="http://schemas.openxmlformats.org/officeDocument/2006/relationships" id="256" r:id="R8bd73e169bc74ba9"/>
    <p:sldId xmlns:r="http://schemas.openxmlformats.org/officeDocument/2006/relationships" id="257" r:id="R6f3c7890b198454d"/>
    <p:sldId xmlns:r="http://schemas.openxmlformats.org/officeDocument/2006/relationships" id="258" r:id="R9196fa1b03374a20"/>
    <p:sldId xmlns:r="http://schemas.openxmlformats.org/officeDocument/2006/relationships" id="259" r:id="R92a1f188cb1f42e7"/>
    <p:sldId xmlns:r="http://schemas.openxmlformats.org/officeDocument/2006/relationships" id="260" r:id="Rb09fcbd8e45a4478"/>
    <p:sldId xmlns:r="http://schemas.openxmlformats.org/officeDocument/2006/relationships" id="261" r:id="Re561398dc02e47fc"/>
    <p:sldId xmlns:r="http://schemas.openxmlformats.org/officeDocument/2006/relationships" id="262" r:id="R10e6de07a5ba4c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7f1e627b1b41a5" /><Relationship Type="http://schemas.openxmlformats.org/officeDocument/2006/relationships/slide" Target="/ppt/slides/slide1.xml" Id="R8bd73e169bc74ba9" /><Relationship Type="http://schemas.openxmlformats.org/officeDocument/2006/relationships/slide" Target="/ppt/slides/slide2.xml" Id="R6f3c7890b198454d" /><Relationship Type="http://schemas.openxmlformats.org/officeDocument/2006/relationships/slide" Target="/ppt/slides/slide3.xml" Id="R9196fa1b03374a20" /><Relationship Type="http://schemas.openxmlformats.org/officeDocument/2006/relationships/slide" Target="/ppt/slides/slide4.xml" Id="R92a1f188cb1f42e7" /><Relationship Type="http://schemas.openxmlformats.org/officeDocument/2006/relationships/slide" Target="/ppt/slides/slide5.xml" Id="Rb09fcbd8e45a4478" /><Relationship Type="http://schemas.openxmlformats.org/officeDocument/2006/relationships/slide" Target="/ppt/slides/slide6.xml" Id="Re561398dc02e47fc" /><Relationship Type="http://schemas.openxmlformats.org/officeDocument/2006/relationships/slide" Target="/ppt/slides/slide7.xml" Id="R10e6de07a5ba4c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33241485df45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74e9fbb5db46ee" /><Relationship Type="http://schemas.openxmlformats.org/officeDocument/2006/relationships/theme" Target="/ppt/slideMasters/theme/theme1.xml" Id="R5acabb26abd94a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74e9fbb5db46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e169d1798546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df8fa71d3249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6cabdef2264a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3b9a485db146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de04faebf149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6b9e30f80246c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2fa6163d4a47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 KALDHEIM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KALDHEIM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 KALDHEIM INVEST AS ble etablert [år] og holder til i Sandeid.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KALDHEIM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KALDHEIM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KALDHEIM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−100 576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18 929 333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232 924 072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233 386 462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KALDHEIM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 KALDHEIM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 KALDHEIM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KALDHEIM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Ilsvågkaien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5585 Sandeid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912 975 754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KALDHEIM INVEST AS</a:t>
            </a:r>
          </a:p>
        </p:txBody>
      </p:sp>
    </p:spTree>
  </p:cSld>
  <p:clrMapOvr>
    <a:masterClrMapping xmlns:a="http://schemas.openxmlformats.org/drawingml/2006/main"/>
  </p:clrMapOvr>
</p:sld>
</file>