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c2cd7df225449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5d9ddc453c04acd"/>
  </p:sldMasterIdLst>
  <p:sldIdLst>
    <p:sldId xmlns:r="http://schemas.openxmlformats.org/officeDocument/2006/relationships" id="256" r:id="Rd249441207a54350"/>
    <p:sldId xmlns:r="http://schemas.openxmlformats.org/officeDocument/2006/relationships" id="257" r:id="R727f56f33fba4327"/>
    <p:sldId xmlns:r="http://schemas.openxmlformats.org/officeDocument/2006/relationships" id="258" r:id="Rcbac2b159f4a44ad"/>
    <p:sldId xmlns:r="http://schemas.openxmlformats.org/officeDocument/2006/relationships" id="259" r:id="R0abd415d6a0e4850"/>
    <p:sldId xmlns:r="http://schemas.openxmlformats.org/officeDocument/2006/relationships" id="260" r:id="R504574381b434bde"/>
    <p:sldId xmlns:r="http://schemas.openxmlformats.org/officeDocument/2006/relationships" id="261" r:id="Re789462e3a384d61"/>
    <p:sldId xmlns:r="http://schemas.openxmlformats.org/officeDocument/2006/relationships" id="262" r:id="Rb0d843328bc146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5d9ddc453c04acd" /><Relationship Type="http://schemas.openxmlformats.org/officeDocument/2006/relationships/slide" Target="/ppt/slides/slide1.xml" Id="Rd249441207a54350" /><Relationship Type="http://schemas.openxmlformats.org/officeDocument/2006/relationships/slide" Target="/ppt/slides/slide2.xml" Id="R727f56f33fba4327" /><Relationship Type="http://schemas.openxmlformats.org/officeDocument/2006/relationships/slide" Target="/ppt/slides/slide3.xml" Id="Rcbac2b159f4a44ad" /><Relationship Type="http://schemas.openxmlformats.org/officeDocument/2006/relationships/slide" Target="/ppt/slides/slide4.xml" Id="R0abd415d6a0e4850" /><Relationship Type="http://schemas.openxmlformats.org/officeDocument/2006/relationships/slide" Target="/ppt/slides/slide5.xml" Id="R504574381b434bde" /><Relationship Type="http://schemas.openxmlformats.org/officeDocument/2006/relationships/slide" Target="/ppt/slides/slide6.xml" Id="Re789462e3a384d61" /><Relationship Type="http://schemas.openxmlformats.org/officeDocument/2006/relationships/slide" Target="/ppt/slides/slide7.xml" Id="Rb0d843328bc146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e53ba0460e453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f1c8f7c5dbf4146" /><Relationship Type="http://schemas.openxmlformats.org/officeDocument/2006/relationships/theme" Target="/ppt/slideMasters/theme/theme1.xml" Id="Rad9a06d251ce4a1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f1c8f7c5dbf414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38aa1accb641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40643d5a0142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f01bd1460a45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9a29643c57a405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93bb97b177496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14118917ac406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ef2d38feb544d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STENOCO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STENOCO AS ble etablert [år] og holder til i Rådal.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362 000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40 628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1 015 668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2 082 869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3 180 198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STEIN NORVALD KLAKEGG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Nordåsneset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5235 Rådal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913 024 508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STENOCO AS</a:t>
            </a:r>
          </a:p>
        </p:txBody>
      </p:sp>
    </p:spTree>
  </p:cSld>
  <p:clrMapOvr>
    <a:masterClrMapping xmlns:a="http://schemas.openxmlformats.org/drawingml/2006/main"/>
  </p:clrMapOvr>
</p:sld>
</file>