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e9b85f28d245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96c08310704f16"/>
  </p:sldMasterIdLst>
  <p:sldIdLst>
    <p:sldId xmlns:r="http://schemas.openxmlformats.org/officeDocument/2006/relationships" id="256" r:id="R55abfafe6c464553"/>
    <p:sldId xmlns:r="http://schemas.openxmlformats.org/officeDocument/2006/relationships" id="257" r:id="R172e90d30d6d4af5"/>
    <p:sldId xmlns:r="http://schemas.openxmlformats.org/officeDocument/2006/relationships" id="258" r:id="R7f10f9571ce04959"/>
    <p:sldId xmlns:r="http://schemas.openxmlformats.org/officeDocument/2006/relationships" id="259" r:id="R46c48a47a2a04ced"/>
    <p:sldId xmlns:r="http://schemas.openxmlformats.org/officeDocument/2006/relationships" id="260" r:id="R7021cffa053340fc"/>
    <p:sldId xmlns:r="http://schemas.openxmlformats.org/officeDocument/2006/relationships" id="261" r:id="R9adea1ca734446fc"/>
    <p:sldId xmlns:r="http://schemas.openxmlformats.org/officeDocument/2006/relationships" id="262" r:id="R9f8940f5fdb041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96c08310704f16" /><Relationship Type="http://schemas.openxmlformats.org/officeDocument/2006/relationships/slide" Target="/ppt/slides/slide1.xml" Id="R55abfafe6c464553" /><Relationship Type="http://schemas.openxmlformats.org/officeDocument/2006/relationships/slide" Target="/ppt/slides/slide2.xml" Id="R172e90d30d6d4af5" /><Relationship Type="http://schemas.openxmlformats.org/officeDocument/2006/relationships/slide" Target="/ppt/slides/slide3.xml" Id="R7f10f9571ce04959" /><Relationship Type="http://schemas.openxmlformats.org/officeDocument/2006/relationships/slide" Target="/ppt/slides/slide4.xml" Id="R46c48a47a2a04ced" /><Relationship Type="http://schemas.openxmlformats.org/officeDocument/2006/relationships/slide" Target="/ppt/slides/slide5.xml" Id="R7021cffa053340fc" /><Relationship Type="http://schemas.openxmlformats.org/officeDocument/2006/relationships/slide" Target="/ppt/slides/slide6.xml" Id="R9adea1ca734446fc" /><Relationship Type="http://schemas.openxmlformats.org/officeDocument/2006/relationships/slide" Target="/ppt/slides/slide7.xml" Id="R9f8940f5fdb041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413ca142a94c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1d26037b3b40a6" /><Relationship Type="http://schemas.openxmlformats.org/officeDocument/2006/relationships/theme" Target="/ppt/slideMasters/theme/theme1.xml" Id="R5e0a2ee7469646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1d26037b3b40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d0ffb5dbd48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d4e10486349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683250be9a48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87cfe3bb6245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735f779b74b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7fb3a6f304dc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86095ba3842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DEVELOPIT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DEVELOPIT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DEVELOPIT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DEVELOPIT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DEVELOPIT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DEVELOPIT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2 497 491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509 242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793 323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6 669 590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7 224 260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DEVELOPIT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HENNING HOMMELAND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DEVELOPIT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Tvedts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913 655 486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DEVELOPIT AS</a:t>
            </a:r>
          </a:p>
        </p:txBody>
      </p:sp>
    </p:spTree>
  </p:cSld>
  <p:clrMapOvr>
    <a:masterClrMapping xmlns:a="http://schemas.openxmlformats.org/drawingml/2006/main"/>
  </p:clrMapOvr>
</p:sld>
</file>