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1bd8e8033c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050ed00de54b62"/>
  </p:sldMasterIdLst>
  <p:sldIdLst>
    <p:sldId xmlns:r="http://schemas.openxmlformats.org/officeDocument/2006/relationships" id="256" r:id="Rf8cd4c2d07134b75"/>
    <p:sldId xmlns:r="http://schemas.openxmlformats.org/officeDocument/2006/relationships" id="257" r:id="Rd4f262bb71c04363"/>
    <p:sldId xmlns:r="http://schemas.openxmlformats.org/officeDocument/2006/relationships" id="258" r:id="R993914f0d9ff4013"/>
    <p:sldId xmlns:r="http://schemas.openxmlformats.org/officeDocument/2006/relationships" id="259" r:id="R7e2d26d5e14e48fc"/>
    <p:sldId xmlns:r="http://schemas.openxmlformats.org/officeDocument/2006/relationships" id="260" r:id="R2d927659a6da4216"/>
    <p:sldId xmlns:r="http://schemas.openxmlformats.org/officeDocument/2006/relationships" id="261" r:id="R973c8011d52b4200"/>
    <p:sldId xmlns:r="http://schemas.openxmlformats.org/officeDocument/2006/relationships" id="262" r:id="R3fcdeca8160841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50ed00de54b62" /><Relationship Type="http://schemas.openxmlformats.org/officeDocument/2006/relationships/slide" Target="/ppt/slides/slide1.xml" Id="Rf8cd4c2d07134b75" /><Relationship Type="http://schemas.openxmlformats.org/officeDocument/2006/relationships/slide" Target="/ppt/slides/slide2.xml" Id="Rd4f262bb71c04363" /><Relationship Type="http://schemas.openxmlformats.org/officeDocument/2006/relationships/slide" Target="/ppt/slides/slide3.xml" Id="R993914f0d9ff4013" /><Relationship Type="http://schemas.openxmlformats.org/officeDocument/2006/relationships/slide" Target="/ppt/slides/slide4.xml" Id="R7e2d26d5e14e48fc" /><Relationship Type="http://schemas.openxmlformats.org/officeDocument/2006/relationships/slide" Target="/ppt/slides/slide5.xml" Id="R2d927659a6da4216" /><Relationship Type="http://schemas.openxmlformats.org/officeDocument/2006/relationships/slide" Target="/ppt/slides/slide6.xml" Id="R973c8011d52b4200" /><Relationship Type="http://schemas.openxmlformats.org/officeDocument/2006/relationships/slide" Target="/ppt/slides/slide7.xml" Id="R3fcdeca8160841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efd9aaf62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a7d20cf5d4674" /><Relationship Type="http://schemas.openxmlformats.org/officeDocument/2006/relationships/theme" Target="/ppt/slideMasters/theme/theme1.xml" Id="Rcfa2e5d4f335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2a7d20cf5d46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8f6998fb5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c4efbc4a14e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11131d3d247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c06b0f9a642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3f20066df40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b250e833241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b47d9f6064b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−3 719 579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14 497 082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96 379 454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99 540 906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CATRINE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Aars AS, Bygdøy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913 829 751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MANA AS</a:t>
            </a:r>
          </a:p>
        </p:txBody>
      </p:sp>
    </p:spTree>
  </p:cSld>
  <p:clrMapOvr>
    <a:masterClrMapping xmlns:a="http://schemas.openxmlformats.org/drawingml/2006/main"/>
  </p:clrMapOvr>
</p:sld>
</file>