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5107fb9a848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25cc7111f4800"/>
  </p:sldMasterIdLst>
  <p:sldIdLst>
    <p:sldId xmlns:r="http://schemas.openxmlformats.org/officeDocument/2006/relationships" id="256" r:id="R892b692c0daa4fe2"/>
    <p:sldId xmlns:r="http://schemas.openxmlformats.org/officeDocument/2006/relationships" id="257" r:id="R4e23a5edb9c546eb"/>
    <p:sldId xmlns:r="http://schemas.openxmlformats.org/officeDocument/2006/relationships" id="258" r:id="R2826369bc2a7488a"/>
    <p:sldId xmlns:r="http://schemas.openxmlformats.org/officeDocument/2006/relationships" id="259" r:id="Rbae187ce97fa4fe4"/>
    <p:sldId xmlns:r="http://schemas.openxmlformats.org/officeDocument/2006/relationships" id="260" r:id="R166a1d5991964e96"/>
    <p:sldId xmlns:r="http://schemas.openxmlformats.org/officeDocument/2006/relationships" id="261" r:id="Rdfaf8d7105d042a4"/>
    <p:sldId xmlns:r="http://schemas.openxmlformats.org/officeDocument/2006/relationships" id="262" r:id="R5e81e1a26661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25cc7111f4800" /><Relationship Type="http://schemas.openxmlformats.org/officeDocument/2006/relationships/slide" Target="/ppt/slides/slide1.xml" Id="R892b692c0daa4fe2" /><Relationship Type="http://schemas.openxmlformats.org/officeDocument/2006/relationships/slide" Target="/ppt/slides/slide2.xml" Id="R4e23a5edb9c546eb" /><Relationship Type="http://schemas.openxmlformats.org/officeDocument/2006/relationships/slide" Target="/ppt/slides/slide3.xml" Id="R2826369bc2a7488a" /><Relationship Type="http://schemas.openxmlformats.org/officeDocument/2006/relationships/slide" Target="/ppt/slides/slide4.xml" Id="Rbae187ce97fa4fe4" /><Relationship Type="http://schemas.openxmlformats.org/officeDocument/2006/relationships/slide" Target="/ppt/slides/slide5.xml" Id="R166a1d5991964e96" /><Relationship Type="http://schemas.openxmlformats.org/officeDocument/2006/relationships/slide" Target="/ppt/slides/slide6.xml" Id="Rdfaf8d7105d042a4" /><Relationship Type="http://schemas.openxmlformats.org/officeDocument/2006/relationships/slide" Target="/ppt/slides/slide7.xml" Id="R5e81e1a26661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90d993c06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d853d5721413d" /><Relationship Type="http://schemas.openxmlformats.org/officeDocument/2006/relationships/theme" Target="/ppt/slideMasters/theme/theme1.xml" Id="R379270a606dd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d853d5721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24909bc61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ee9fdfd99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417bf3991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79901e268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330e67b51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f59fa0627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49f25cf7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96 379 454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99 540 906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Aars AS, 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