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965b50dc67044e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215c645f8f94da0"/>
  </p:sldMasterIdLst>
  <p:sldIdLst>
    <p:sldId xmlns:r="http://schemas.openxmlformats.org/officeDocument/2006/relationships" id="256" r:id="R1d20f30bc12a47ba"/>
    <p:sldId xmlns:r="http://schemas.openxmlformats.org/officeDocument/2006/relationships" id="257" r:id="R02bace0cb7ea4615"/>
    <p:sldId xmlns:r="http://schemas.openxmlformats.org/officeDocument/2006/relationships" id="258" r:id="Rbfc040aeb4304754"/>
    <p:sldId xmlns:r="http://schemas.openxmlformats.org/officeDocument/2006/relationships" id="259" r:id="Rbf0705f34bdf4aab"/>
    <p:sldId xmlns:r="http://schemas.openxmlformats.org/officeDocument/2006/relationships" id="260" r:id="Rddb88569fbb34541"/>
    <p:sldId xmlns:r="http://schemas.openxmlformats.org/officeDocument/2006/relationships" id="261" r:id="R77d6683745ab4fe4"/>
    <p:sldId xmlns:r="http://schemas.openxmlformats.org/officeDocument/2006/relationships" id="262" r:id="Raf9163179914422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215c645f8f94da0" /><Relationship Type="http://schemas.openxmlformats.org/officeDocument/2006/relationships/slide" Target="/ppt/slides/slide1.xml" Id="R1d20f30bc12a47ba" /><Relationship Type="http://schemas.openxmlformats.org/officeDocument/2006/relationships/slide" Target="/ppt/slides/slide2.xml" Id="R02bace0cb7ea4615" /><Relationship Type="http://schemas.openxmlformats.org/officeDocument/2006/relationships/slide" Target="/ppt/slides/slide3.xml" Id="Rbfc040aeb4304754" /><Relationship Type="http://schemas.openxmlformats.org/officeDocument/2006/relationships/slide" Target="/ppt/slides/slide4.xml" Id="Rbf0705f34bdf4aab" /><Relationship Type="http://schemas.openxmlformats.org/officeDocument/2006/relationships/slide" Target="/ppt/slides/slide5.xml" Id="Rddb88569fbb34541" /><Relationship Type="http://schemas.openxmlformats.org/officeDocument/2006/relationships/slide" Target="/ppt/slides/slide6.xml" Id="R77d6683745ab4fe4" /><Relationship Type="http://schemas.openxmlformats.org/officeDocument/2006/relationships/slide" Target="/ppt/slides/slide7.xml" Id="Raf9163179914422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640a48c911443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ea49830ee34847" /><Relationship Type="http://schemas.openxmlformats.org/officeDocument/2006/relationships/theme" Target="/ppt/slideMasters/theme/theme1.xml" Id="R51a639168bb947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aea49830ee3484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4866b609a643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a710205d9ab407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c5fbd35caa54a8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ee0cec2ef64eb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a9173702a9e48d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8b3b02084448f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86ca1180104ed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KUNSTKOMPETANSE / ART ADVISORY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KUNSTKOMPETANSE / ART ADVISORY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521 608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262 479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272 094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1 825 148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2 082 689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NINA SØRLIE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Ullevålsveien 47B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0171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nsorlie@gmail.com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913 868 021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KUNSTKOMPETANSE / ART ADVISORY AS</a:t>
            </a:r>
          </a:p>
        </p:txBody>
      </p:sp>
    </p:spTree>
  </p:cSld>
  <p:clrMapOvr>
    <a:masterClrMapping xmlns:a="http://schemas.openxmlformats.org/drawingml/2006/main"/>
  </p:clrMapOvr>
</p:sld>
</file>