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b0c893eb546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9e71d83086449d"/>
  </p:sldMasterIdLst>
  <p:sldIdLst>
    <p:sldId xmlns:r="http://schemas.openxmlformats.org/officeDocument/2006/relationships" id="256" r:id="R1a17fd5568a34f64"/>
    <p:sldId xmlns:r="http://schemas.openxmlformats.org/officeDocument/2006/relationships" id="257" r:id="R7a07ddab8c814a17"/>
    <p:sldId xmlns:r="http://schemas.openxmlformats.org/officeDocument/2006/relationships" id="258" r:id="R1f3a5047e1b54cca"/>
    <p:sldId xmlns:r="http://schemas.openxmlformats.org/officeDocument/2006/relationships" id="259" r:id="Rbfaa501b35054075"/>
    <p:sldId xmlns:r="http://schemas.openxmlformats.org/officeDocument/2006/relationships" id="260" r:id="R9c864458c49a403d"/>
    <p:sldId xmlns:r="http://schemas.openxmlformats.org/officeDocument/2006/relationships" id="261" r:id="Re3cb869233aa4608"/>
    <p:sldId xmlns:r="http://schemas.openxmlformats.org/officeDocument/2006/relationships" id="262" r:id="R8e59f562e683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e71d83086449d" /><Relationship Type="http://schemas.openxmlformats.org/officeDocument/2006/relationships/slide" Target="/ppt/slides/slide1.xml" Id="R1a17fd5568a34f64" /><Relationship Type="http://schemas.openxmlformats.org/officeDocument/2006/relationships/slide" Target="/ppt/slides/slide2.xml" Id="R7a07ddab8c814a17" /><Relationship Type="http://schemas.openxmlformats.org/officeDocument/2006/relationships/slide" Target="/ppt/slides/slide3.xml" Id="R1f3a5047e1b54cca" /><Relationship Type="http://schemas.openxmlformats.org/officeDocument/2006/relationships/slide" Target="/ppt/slides/slide4.xml" Id="Rbfaa501b35054075" /><Relationship Type="http://schemas.openxmlformats.org/officeDocument/2006/relationships/slide" Target="/ppt/slides/slide5.xml" Id="R9c864458c49a403d" /><Relationship Type="http://schemas.openxmlformats.org/officeDocument/2006/relationships/slide" Target="/ppt/slides/slide6.xml" Id="Re3cb869233aa4608" /><Relationship Type="http://schemas.openxmlformats.org/officeDocument/2006/relationships/slide" Target="/ppt/slides/slide7.xml" Id="R8e59f562e683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73ced7900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40f389ad8445c" /><Relationship Type="http://schemas.openxmlformats.org/officeDocument/2006/relationships/theme" Target="/ppt/slideMasters/theme/theme1.xml" Id="R7772c89e8c93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40f389ad8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c932e3959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2d20f388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71ff64764b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1d301b269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df654b3ad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ba2f8bd1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f3168c3e8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Meteorveien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