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6ce33ef9054a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49039fa7674eeb"/>
  </p:sldMasterIdLst>
  <p:sldIdLst>
    <p:sldId xmlns:r="http://schemas.openxmlformats.org/officeDocument/2006/relationships" id="256" r:id="Rb4d8317f2bea4392"/>
    <p:sldId xmlns:r="http://schemas.openxmlformats.org/officeDocument/2006/relationships" id="257" r:id="Rb98d809ef13d4849"/>
    <p:sldId xmlns:r="http://schemas.openxmlformats.org/officeDocument/2006/relationships" id="258" r:id="Rfb48afd5db834791"/>
    <p:sldId xmlns:r="http://schemas.openxmlformats.org/officeDocument/2006/relationships" id="259" r:id="R86fa5c6b4f794875"/>
    <p:sldId xmlns:r="http://schemas.openxmlformats.org/officeDocument/2006/relationships" id="260" r:id="Re10de59e76b74b7f"/>
    <p:sldId xmlns:r="http://schemas.openxmlformats.org/officeDocument/2006/relationships" id="261" r:id="Ra9c011bd7611424a"/>
    <p:sldId xmlns:r="http://schemas.openxmlformats.org/officeDocument/2006/relationships" id="262" r:id="R9a56d437d6db4b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49039fa7674eeb" /><Relationship Type="http://schemas.openxmlformats.org/officeDocument/2006/relationships/slide" Target="/ppt/slides/slide1.xml" Id="Rb4d8317f2bea4392" /><Relationship Type="http://schemas.openxmlformats.org/officeDocument/2006/relationships/slide" Target="/ppt/slides/slide2.xml" Id="Rb98d809ef13d4849" /><Relationship Type="http://schemas.openxmlformats.org/officeDocument/2006/relationships/slide" Target="/ppt/slides/slide3.xml" Id="Rfb48afd5db834791" /><Relationship Type="http://schemas.openxmlformats.org/officeDocument/2006/relationships/slide" Target="/ppt/slides/slide4.xml" Id="R86fa5c6b4f794875" /><Relationship Type="http://schemas.openxmlformats.org/officeDocument/2006/relationships/slide" Target="/ppt/slides/slide5.xml" Id="Re10de59e76b74b7f" /><Relationship Type="http://schemas.openxmlformats.org/officeDocument/2006/relationships/slide" Target="/ppt/slides/slide6.xml" Id="Ra9c011bd7611424a" /><Relationship Type="http://schemas.openxmlformats.org/officeDocument/2006/relationships/slide" Target="/ppt/slides/slide7.xml" Id="R9a56d437d6db4b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c784fca95046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2fbfa893ab4c9e" /><Relationship Type="http://schemas.openxmlformats.org/officeDocument/2006/relationships/theme" Target="/ppt/slideMasters/theme/theme1.xml" Id="Rfe084422bd9e4c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2fbfa893ab4c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87734491c54e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0a93f17e849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c4e7254fe44a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cf481abbcc4d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6d7c2dad14a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248af7ae643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dac34e8ed47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DAGB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DAGB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−204 448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3 923 681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16 567 973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17 892 483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BRUNVOLL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Dag Brunvoll, Kåre Solhjells veg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6415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dagbrunv@hotmail.com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914 547 482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DAGB AS</a:t>
            </a:r>
          </a:p>
        </p:txBody>
      </p:sp>
    </p:spTree>
  </p:cSld>
  <p:clrMapOvr>
    <a:masterClrMapping xmlns:a="http://schemas.openxmlformats.org/drawingml/2006/main"/>
  </p:clrMapOvr>
</p:sld>
</file>