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53cc6de5f8a44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c2b197b9ae42c0"/>
  </p:sldMasterIdLst>
  <p:sldIdLst>
    <p:sldId xmlns:r="http://schemas.openxmlformats.org/officeDocument/2006/relationships" id="256" r:id="R0e33b63f38544727"/>
    <p:sldId xmlns:r="http://schemas.openxmlformats.org/officeDocument/2006/relationships" id="257" r:id="Re0734580e8944b92"/>
    <p:sldId xmlns:r="http://schemas.openxmlformats.org/officeDocument/2006/relationships" id="258" r:id="R53ae69bfaa614df2"/>
    <p:sldId xmlns:r="http://schemas.openxmlformats.org/officeDocument/2006/relationships" id="259" r:id="R6ff171c5e7674540"/>
    <p:sldId xmlns:r="http://schemas.openxmlformats.org/officeDocument/2006/relationships" id="260" r:id="R0c382dd4d0c04593"/>
    <p:sldId xmlns:r="http://schemas.openxmlformats.org/officeDocument/2006/relationships" id="261" r:id="Re4bc33de8edc4076"/>
    <p:sldId xmlns:r="http://schemas.openxmlformats.org/officeDocument/2006/relationships" id="262" r:id="Rf445d550c1fc4da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c2b197b9ae42c0" /><Relationship Type="http://schemas.openxmlformats.org/officeDocument/2006/relationships/slide" Target="/ppt/slides/slide1.xml" Id="R0e33b63f38544727" /><Relationship Type="http://schemas.openxmlformats.org/officeDocument/2006/relationships/slide" Target="/ppt/slides/slide2.xml" Id="Re0734580e8944b92" /><Relationship Type="http://schemas.openxmlformats.org/officeDocument/2006/relationships/slide" Target="/ppt/slides/slide3.xml" Id="R53ae69bfaa614df2" /><Relationship Type="http://schemas.openxmlformats.org/officeDocument/2006/relationships/slide" Target="/ppt/slides/slide4.xml" Id="R6ff171c5e7674540" /><Relationship Type="http://schemas.openxmlformats.org/officeDocument/2006/relationships/slide" Target="/ppt/slides/slide5.xml" Id="R0c382dd4d0c04593" /><Relationship Type="http://schemas.openxmlformats.org/officeDocument/2006/relationships/slide" Target="/ppt/slides/slide6.xml" Id="Re4bc33de8edc4076" /><Relationship Type="http://schemas.openxmlformats.org/officeDocument/2006/relationships/slide" Target="/ppt/slides/slide7.xml" Id="Rf445d550c1fc4da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54eba0fd7745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6881869df4496" /><Relationship Type="http://schemas.openxmlformats.org/officeDocument/2006/relationships/theme" Target="/ppt/slideMasters/theme/theme1.xml" Id="R42933fb1338c4c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d6881869df44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5f282249c4b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d6af3725d43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f15f54a534b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d9ae6031564d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e1b4dddd546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8441d37bc41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412ca31cd4c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EMA HOLDING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6 322 853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16 340 875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23 090 810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PEGGY BRUNVOLL  –  35,7 %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MYKLEBUST BRUNVOLL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BRUNVOLL GJENDEM  –  28,6 %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PEGGY BRUNVOLL  –  7,1 %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Solhjells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6415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audbrunvoll@hotmail.com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914 547 733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EMA HOLDING AS</a:t>
            </a:r>
          </a:p>
        </p:txBody>
      </p:sp>
    </p:spTree>
  </p:cSld>
  <p:clrMapOvr>
    <a:masterClrMapping xmlns:a="http://schemas.openxmlformats.org/drawingml/2006/main"/>
  </p:clrMapOvr>
</p:sld>
</file>