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7b7b50dbc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b2649299f46d1"/>
  </p:sldMasterIdLst>
  <p:sldIdLst>
    <p:sldId xmlns:r="http://schemas.openxmlformats.org/officeDocument/2006/relationships" id="256" r:id="R1aee38246de64f0a"/>
    <p:sldId xmlns:r="http://schemas.openxmlformats.org/officeDocument/2006/relationships" id="257" r:id="Ra4d11c7c307a4fdd"/>
    <p:sldId xmlns:r="http://schemas.openxmlformats.org/officeDocument/2006/relationships" id="258" r:id="R11dabf12d8f34ebb"/>
    <p:sldId xmlns:r="http://schemas.openxmlformats.org/officeDocument/2006/relationships" id="259" r:id="Rcadeca2cdb5e41a9"/>
    <p:sldId xmlns:r="http://schemas.openxmlformats.org/officeDocument/2006/relationships" id="260" r:id="Rcb924843c32f4c26"/>
    <p:sldId xmlns:r="http://schemas.openxmlformats.org/officeDocument/2006/relationships" id="261" r:id="R5aff03928f1248c3"/>
    <p:sldId xmlns:r="http://schemas.openxmlformats.org/officeDocument/2006/relationships" id="262" r:id="R58bf9cd0935d4e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b2649299f46d1" /><Relationship Type="http://schemas.openxmlformats.org/officeDocument/2006/relationships/slide" Target="/ppt/slides/slide1.xml" Id="R1aee38246de64f0a" /><Relationship Type="http://schemas.openxmlformats.org/officeDocument/2006/relationships/slide" Target="/ppt/slides/slide2.xml" Id="Ra4d11c7c307a4fdd" /><Relationship Type="http://schemas.openxmlformats.org/officeDocument/2006/relationships/slide" Target="/ppt/slides/slide3.xml" Id="R11dabf12d8f34ebb" /><Relationship Type="http://schemas.openxmlformats.org/officeDocument/2006/relationships/slide" Target="/ppt/slides/slide4.xml" Id="Rcadeca2cdb5e41a9" /><Relationship Type="http://schemas.openxmlformats.org/officeDocument/2006/relationships/slide" Target="/ppt/slides/slide5.xml" Id="Rcb924843c32f4c26" /><Relationship Type="http://schemas.openxmlformats.org/officeDocument/2006/relationships/slide" Target="/ppt/slides/slide6.xml" Id="R5aff03928f1248c3" /><Relationship Type="http://schemas.openxmlformats.org/officeDocument/2006/relationships/slide" Target="/ppt/slides/slide7.xml" Id="R58bf9cd0935d4e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9c5ef48b9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a46cf288d4d38" /><Relationship Type="http://schemas.openxmlformats.org/officeDocument/2006/relationships/theme" Target="/ppt/slideMasters/theme/theme1.xml" Id="Re6b1b3fc7a3042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a46cf288d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3f883bc2c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d584c3c9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78ffa0a22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d3683553c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9b4aa3cad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864cdb11e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2668d888a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