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a3f3596dc2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029967edd34433"/>
  </p:sldMasterIdLst>
  <p:sldIdLst>
    <p:sldId xmlns:r="http://schemas.openxmlformats.org/officeDocument/2006/relationships" id="256" r:id="R819c0f302a6f400d"/>
    <p:sldId xmlns:r="http://schemas.openxmlformats.org/officeDocument/2006/relationships" id="257" r:id="R4f603481cb26467f"/>
    <p:sldId xmlns:r="http://schemas.openxmlformats.org/officeDocument/2006/relationships" id="258" r:id="Ra83911a3ffc642fa"/>
    <p:sldId xmlns:r="http://schemas.openxmlformats.org/officeDocument/2006/relationships" id="259" r:id="R3cb9eed3f6164715"/>
    <p:sldId xmlns:r="http://schemas.openxmlformats.org/officeDocument/2006/relationships" id="260" r:id="R346548e5474e4ba3"/>
    <p:sldId xmlns:r="http://schemas.openxmlformats.org/officeDocument/2006/relationships" id="261" r:id="Rf325ccbe8cdd49c7"/>
    <p:sldId xmlns:r="http://schemas.openxmlformats.org/officeDocument/2006/relationships" id="262" r:id="Rddb3a1308336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29967edd34433" /><Relationship Type="http://schemas.openxmlformats.org/officeDocument/2006/relationships/slide" Target="/ppt/slides/slide1.xml" Id="R819c0f302a6f400d" /><Relationship Type="http://schemas.openxmlformats.org/officeDocument/2006/relationships/slide" Target="/ppt/slides/slide2.xml" Id="R4f603481cb26467f" /><Relationship Type="http://schemas.openxmlformats.org/officeDocument/2006/relationships/slide" Target="/ppt/slides/slide3.xml" Id="Ra83911a3ffc642fa" /><Relationship Type="http://schemas.openxmlformats.org/officeDocument/2006/relationships/slide" Target="/ppt/slides/slide4.xml" Id="R3cb9eed3f6164715" /><Relationship Type="http://schemas.openxmlformats.org/officeDocument/2006/relationships/slide" Target="/ppt/slides/slide5.xml" Id="R346548e5474e4ba3" /><Relationship Type="http://schemas.openxmlformats.org/officeDocument/2006/relationships/slide" Target="/ppt/slides/slide6.xml" Id="Rf325ccbe8cdd49c7" /><Relationship Type="http://schemas.openxmlformats.org/officeDocument/2006/relationships/slide" Target="/ppt/slides/slide7.xml" Id="Rddb3a1308336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a0e566da84e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1f8964de04dbb" /><Relationship Type="http://schemas.openxmlformats.org/officeDocument/2006/relationships/theme" Target="/ppt/slideMasters/theme/theme1.xml" Id="R53677dc90a5c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1f8964de0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905af2fa34a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130fbb33b44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2fc18e5e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c1a16673d4f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98b177507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ea8b578b8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0492d1c2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ADVIK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7 671 858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−212 757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1 310 621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KROL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RUDAVSKYY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495A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23 64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915 473 865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ADVIK AS</a:t>
            </a:r>
          </a:p>
        </p:txBody>
      </p:sp>
    </p:spTree>
  </p:cSld>
  <p:clrMapOvr>
    <a:masterClrMapping xmlns:a="http://schemas.openxmlformats.org/drawingml/2006/main"/>
  </p:clrMapOvr>
</p:sld>
</file>