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6784513fcd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f4cdcc490044d8"/>
  </p:sldMasterIdLst>
  <p:sldIdLst>
    <p:sldId xmlns:r="http://schemas.openxmlformats.org/officeDocument/2006/relationships" id="256" r:id="R74103c6440e941b6"/>
    <p:sldId xmlns:r="http://schemas.openxmlformats.org/officeDocument/2006/relationships" id="257" r:id="Ref2e9a00d24b4bdc"/>
    <p:sldId xmlns:r="http://schemas.openxmlformats.org/officeDocument/2006/relationships" id="258" r:id="R23a39a7a3cc44381"/>
    <p:sldId xmlns:r="http://schemas.openxmlformats.org/officeDocument/2006/relationships" id="259" r:id="R74850032dd4942dc"/>
    <p:sldId xmlns:r="http://schemas.openxmlformats.org/officeDocument/2006/relationships" id="260" r:id="R24e2131c1f084afe"/>
    <p:sldId xmlns:r="http://schemas.openxmlformats.org/officeDocument/2006/relationships" id="261" r:id="Rc3a9009d46e44504"/>
    <p:sldId xmlns:r="http://schemas.openxmlformats.org/officeDocument/2006/relationships" id="262" r:id="R4cd7d86a5c4541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4cdcc490044d8" /><Relationship Type="http://schemas.openxmlformats.org/officeDocument/2006/relationships/slide" Target="/ppt/slides/slide1.xml" Id="R74103c6440e941b6" /><Relationship Type="http://schemas.openxmlformats.org/officeDocument/2006/relationships/slide" Target="/ppt/slides/slide2.xml" Id="Ref2e9a00d24b4bdc" /><Relationship Type="http://schemas.openxmlformats.org/officeDocument/2006/relationships/slide" Target="/ppt/slides/slide3.xml" Id="R23a39a7a3cc44381" /><Relationship Type="http://schemas.openxmlformats.org/officeDocument/2006/relationships/slide" Target="/ppt/slides/slide4.xml" Id="R74850032dd4942dc" /><Relationship Type="http://schemas.openxmlformats.org/officeDocument/2006/relationships/slide" Target="/ppt/slides/slide5.xml" Id="R24e2131c1f084afe" /><Relationship Type="http://schemas.openxmlformats.org/officeDocument/2006/relationships/slide" Target="/ppt/slides/slide6.xml" Id="Rc3a9009d46e44504" /><Relationship Type="http://schemas.openxmlformats.org/officeDocument/2006/relationships/slide" Target="/ppt/slides/slide7.xml" Id="R4cd7d86a5c4541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a0dbf18128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17091eb924c3e" /><Relationship Type="http://schemas.openxmlformats.org/officeDocument/2006/relationships/theme" Target="/ppt/slideMasters/theme/theme1.xml" Id="Rd23b1da214a1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e17091eb924c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1b9ede0144a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e2df67b664f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b5ee58ef34f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a176c1d994a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d9210961d40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1c091f34047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b356696724c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LILLEHAMMER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LILLEHAMMER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10 192 684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985 744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4 447 315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05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