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263df7178c4f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90940a9ae14b43"/>
  </p:sldMasterIdLst>
  <p:sldIdLst>
    <p:sldId xmlns:r="http://schemas.openxmlformats.org/officeDocument/2006/relationships" id="256" r:id="Rf5d871917bd44347"/>
    <p:sldId xmlns:r="http://schemas.openxmlformats.org/officeDocument/2006/relationships" id="257" r:id="R58501eed693d449a"/>
    <p:sldId xmlns:r="http://schemas.openxmlformats.org/officeDocument/2006/relationships" id="258" r:id="R9a757ebc323e4517"/>
    <p:sldId xmlns:r="http://schemas.openxmlformats.org/officeDocument/2006/relationships" id="259" r:id="Rdd891c7527d64ed1"/>
    <p:sldId xmlns:r="http://schemas.openxmlformats.org/officeDocument/2006/relationships" id="260" r:id="R381f644ab9a444c0"/>
    <p:sldId xmlns:r="http://schemas.openxmlformats.org/officeDocument/2006/relationships" id="261" r:id="R5a0d3755fb72409d"/>
    <p:sldId xmlns:r="http://schemas.openxmlformats.org/officeDocument/2006/relationships" id="262" r:id="Rc3227f494bc542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90940a9ae14b43" /><Relationship Type="http://schemas.openxmlformats.org/officeDocument/2006/relationships/slide" Target="/ppt/slides/slide1.xml" Id="Rf5d871917bd44347" /><Relationship Type="http://schemas.openxmlformats.org/officeDocument/2006/relationships/slide" Target="/ppt/slides/slide2.xml" Id="R58501eed693d449a" /><Relationship Type="http://schemas.openxmlformats.org/officeDocument/2006/relationships/slide" Target="/ppt/slides/slide3.xml" Id="R9a757ebc323e4517" /><Relationship Type="http://schemas.openxmlformats.org/officeDocument/2006/relationships/slide" Target="/ppt/slides/slide4.xml" Id="Rdd891c7527d64ed1" /><Relationship Type="http://schemas.openxmlformats.org/officeDocument/2006/relationships/slide" Target="/ppt/slides/slide5.xml" Id="R381f644ab9a444c0" /><Relationship Type="http://schemas.openxmlformats.org/officeDocument/2006/relationships/slide" Target="/ppt/slides/slide6.xml" Id="R5a0d3755fb72409d" /><Relationship Type="http://schemas.openxmlformats.org/officeDocument/2006/relationships/slide" Target="/ppt/slides/slide7.xml" Id="Rc3227f494bc542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f0c6a816814b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03af9d7c84b6d" /><Relationship Type="http://schemas.openxmlformats.org/officeDocument/2006/relationships/theme" Target="/ppt/slideMasters/theme/theme1.xml" Id="R1d2a0e46082a49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203af9d7c84b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63cbe124541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3ec7e507a4d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07c6f218844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e4ffa74434b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250ab41eb47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5a7afbef546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ba5447ea6642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FARVATN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CAPITAL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6 326 931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−18 796 342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1 423 401 884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2 179 876 088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2 310 219 407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AS  –  92,0 %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MEDINVESTERING 1 AS  –  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Hilles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99 87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915 550 975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FARVATN CAPITAL AS</a:t>
            </a:r>
          </a:p>
        </p:txBody>
      </p:sp>
    </p:spTree>
  </p:cSld>
  <p:clrMapOvr>
    <a:masterClrMapping xmlns:a="http://schemas.openxmlformats.org/drawingml/2006/main"/>
  </p:clrMapOvr>
</p:sld>
</file>