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9849a1961448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b187c82bb14d38"/>
  </p:sldMasterIdLst>
  <p:sldIdLst>
    <p:sldId xmlns:r="http://schemas.openxmlformats.org/officeDocument/2006/relationships" id="256" r:id="Rd65c9ac2b75046c3"/>
    <p:sldId xmlns:r="http://schemas.openxmlformats.org/officeDocument/2006/relationships" id="257" r:id="Rbcc2135a55a5431e"/>
    <p:sldId xmlns:r="http://schemas.openxmlformats.org/officeDocument/2006/relationships" id="258" r:id="Rec8fdb7e24064bc6"/>
    <p:sldId xmlns:r="http://schemas.openxmlformats.org/officeDocument/2006/relationships" id="259" r:id="R8868023a0e394cc9"/>
    <p:sldId xmlns:r="http://schemas.openxmlformats.org/officeDocument/2006/relationships" id="260" r:id="Raede079402d84d1f"/>
    <p:sldId xmlns:r="http://schemas.openxmlformats.org/officeDocument/2006/relationships" id="261" r:id="Rfe4595207b4140c2"/>
    <p:sldId xmlns:r="http://schemas.openxmlformats.org/officeDocument/2006/relationships" id="262" r:id="R83442267086e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187c82bb14d38" /><Relationship Type="http://schemas.openxmlformats.org/officeDocument/2006/relationships/slide" Target="/ppt/slides/slide1.xml" Id="Rd65c9ac2b75046c3" /><Relationship Type="http://schemas.openxmlformats.org/officeDocument/2006/relationships/slide" Target="/ppt/slides/slide2.xml" Id="Rbcc2135a55a5431e" /><Relationship Type="http://schemas.openxmlformats.org/officeDocument/2006/relationships/slide" Target="/ppt/slides/slide3.xml" Id="Rec8fdb7e24064bc6" /><Relationship Type="http://schemas.openxmlformats.org/officeDocument/2006/relationships/slide" Target="/ppt/slides/slide4.xml" Id="R8868023a0e394cc9" /><Relationship Type="http://schemas.openxmlformats.org/officeDocument/2006/relationships/slide" Target="/ppt/slides/slide5.xml" Id="Raede079402d84d1f" /><Relationship Type="http://schemas.openxmlformats.org/officeDocument/2006/relationships/slide" Target="/ppt/slides/slide6.xml" Id="Rfe4595207b4140c2" /><Relationship Type="http://schemas.openxmlformats.org/officeDocument/2006/relationships/slide" Target="/ppt/slides/slide7.xml" Id="R83442267086e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e05172a2d4d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6428d6ecb4f77" /><Relationship Type="http://schemas.openxmlformats.org/officeDocument/2006/relationships/theme" Target="/ppt/slideMasters/theme/theme1.xml" Id="R35810120e2044f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d6428d6ecb4f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b46993dc9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1bfddaef34f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3cb873fa04e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5e9d49e96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df5af93fa45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5d3558d9045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d679fb869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REGNSKAPSPARTNEREN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REGNSKAPSPARTNEREN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5 024 400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7 175 794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8 586 614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ENOKSEN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post@rpartneren.no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915 807 313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