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80aa9c91584e8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52769fbf624755"/>
  </p:sldMasterIdLst>
  <p:sldIdLst>
    <p:sldId xmlns:r="http://schemas.openxmlformats.org/officeDocument/2006/relationships" id="256" r:id="R5a9587acbd0e4d27"/>
    <p:sldId xmlns:r="http://schemas.openxmlformats.org/officeDocument/2006/relationships" id="257" r:id="R49691f4d13864934"/>
    <p:sldId xmlns:r="http://schemas.openxmlformats.org/officeDocument/2006/relationships" id="258" r:id="R668896ebbe174997"/>
    <p:sldId xmlns:r="http://schemas.openxmlformats.org/officeDocument/2006/relationships" id="259" r:id="R1307f90f1f7542d3"/>
    <p:sldId xmlns:r="http://schemas.openxmlformats.org/officeDocument/2006/relationships" id="260" r:id="R10ad62d7706e480d"/>
    <p:sldId xmlns:r="http://schemas.openxmlformats.org/officeDocument/2006/relationships" id="261" r:id="R0e9d1262aa004c7a"/>
    <p:sldId xmlns:r="http://schemas.openxmlformats.org/officeDocument/2006/relationships" id="262" r:id="R3cff848c333e44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52769fbf624755" /><Relationship Type="http://schemas.openxmlformats.org/officeDocument/2006/relationships/slide" Target="/ppt/slides/slide1.xml" Id="R5a9587acbd0e4d27" /><Relationship Type="http://schemas.openxmlformats.org/officeDocument/2006/relationships/slide" Target="/ppt/slides/slide2.xml" Id="R49691f4d13864934" /><Relationship Type="http://schemas.openxmlformats.org/officeDocument/2006/relationships/slide" Target="/ppt/slides/slide3.xml" Id="R668896ebbe174997" /><Relationship Type="http://schemas.openxmlformats.org/officeDocument/2006/relationships/slide" Target="/ppt/slides/slide4.xml" Id="R1307f90f1f7542d3" /><Relationship Type="http://schemas.openxmlformats.org/officeDocument/2006/relationships/slide" Target="/ppt/slides/slide5.xml" Id="R10ad62d7706e480d" /><Relationship Type="http://schemas.openxmlformats.org/officeDocument/2006/relationships/slide" Target="/ppt/slides/slide6.xml" Id="R0e9d1262aa004c7a" /><Relationship Type="http://schemas.openxmlformats.org/officeDocument/2006/relationships/slide" Target="/ppt/slides/slide7.xml" Id="R3cff848c333e44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0ebd8266254d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2395feeaa24551" /><Relationship Type="http://schemas.openxmlformats.org/officeDocument/2006/relationships/theme" Target="/ppt/slideMasters/theme/theme1.xml" Id="R7dec329089f34b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2395feeaa245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a31b53ddac44b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446c9403544f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02f434ad5940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5c2dafcde54d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fdd6868efb41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54bdabeb36444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2726f0636c4f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VBM BYGGFORNYELSE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VBM BYGGFORNYELSE AS ble etablert [år] og holder til i Billingstad.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175 983 446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6 884 272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5 380 981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15 048 107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39 114 533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MONAR INVEST AS  –  40,5 %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JØRGENGÅRD HOLDING AS  –  20,5 %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JOHANSEN HOLDING AS  –  19,5 %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HERMANNS INVEST AS  –  17,0 %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ANDREAS WARICH  –  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KANCKS INVEST AS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Billingstadsletta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1396 Billingstad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915 836 623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