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eb411a9e104e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51405a32664730"/>
  </p:sldMasterIdLst>
  <p:sldIdLst>
    <p:sldId xmlns:r="http://schemas.openxmlformats.org/officeDocument/2006/relationships" id="256" r:id="R2e549a7eb7ff483c"/>
    <p:sldId xmlns:r="http://schemas.openxmlformats.org/officeDocument/2006/relationships" id="257" r:id="Racfe323976fe47dc"/>
    <p:sldId xmlns:r="http://schemas.openxmlformats.org/officeDocument/2006/relationships" id="258" r:id="Ra1aa49cdec004ee6"/>
    <p:sldId xmlns:r="http://schemas.openxmlformats.org/officeDocument/2006/relationships" id="259" r:id="R434ee120b9354f46"/>
    <p:sldId xmlns:r="http://schemas.openxmlformats.org/officeDocument/2006/relationships" id="260" r:id="Re4057ca7ec704c82"/>
    <p:sldId xmlns:r="http://schemas.openxmlformats.org/officeDocument/2006/relationships" id="261" r:id="R9764802bc6c54dfc"/>
    <p:sldId xmlns:r="http://schemas.openxmlformats.org/officeDocument/2006/relationships" id="262" r:id="R0cacdde6daf34a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51405a32664730" /><Relationship Type="http://schemas.openxmlformats.org/officeDocument/2006/relationships/slide" Target="/ppt/slides/slide1.xml" Id="R2e549a7eb7ff483c" /><Relationship Type="http://schemas.openxmlformats.org/officeDocument/2006/relationships/slide" Target="/ppt/slides/slide2.xml" Id="Racfe323976fe47dc" /><Relationship Type="http://schemas.openxmlformats.org/officeDocument/2006/relationships/slide" Target="/ppt/slides/slide3.xml" Id="Ra1aa49cdec004ee6" /><Relationship Type="http://schemas.openxmlformats.org/officeDocument/2006/relationships/slide" Target="/ppt/slides/slide4.xml" Id="R434ee120b9354f46" /><Relationship Type="http://schemas.openxmlformats.org/officeDocument/2006/relationships/slide" Target="/ppt/slides/slide5.xml" Id="Re4057ca7ec704c82" /><Relationship Type="http://schemas.openxmlformats.org/officeDocument/2006/relationships/slide" Target="/ppt/slides/slide6.xml" Id="R9764802bc6c54dfc" /><Relationship Type="http://schemas.openxmlformats.org/officeDocument/2006/relationships/slide" Target="/ppt/slides/slide7.xml" Id="R0cacdde6daf34a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1a8301902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b690eb1e14c45" /><Relationship Type="http://schemas.openxmlformats.org/officeDocument/2006/relationships/theme" Target="/ppt/slideMasters/theme/theme1.xml" Id="Reec1f50da2eb48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9b690eb1e14c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45cc8b36e46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8b4faffab43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dbc6b6f7840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a68f2efa849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98fa6a7384f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e5f04fdb74a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11c3b3b6444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JUPITER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10 289 479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33 709 030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33 743 314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MARIUS ULSTEIN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