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a59b8b161540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06867ca0c74061"/>
  </p:sldMasterIdLst>
  <p:sldIdLst>
    <p:sldId xmlns:r="http://schemas.openxmlformats.org/officeDocument/2006/relationships" id="256" r:id="R3789e87f2817466c"/>
    <p:sldId xmlns:r="http://schemas.openxmlformats.org/officeDocument/2006/relationships" id="257" r:id="R3d3fe7d0eb4a4f1f"/>
    <p:sldId xmlns:r="http://schemas.openxmlformats.org/officeDocument/2006/relationships" id="258" r:id="Rd56c2027a9804428"/>
    <p:sldId xmlns:r="http://schemas.openxmlformats.org/officeDocument/2006/relationships" id="259" r:id="R56cc14bf806347b7"/>
    <p:sldId xmlns:r="http://schemas.openxmlformats.org/officeDocument/2006/relationships" id="260" r:id="Rdb3d83ee71384d4d"/>
    <p:sldId xmlns:r="http://schemas.openxmlformats.org/officeDocument/2006/relationships" id="261" r:id="Rfa45916fb3e04fa8"/>
    <p:sldId xmlns:r="http://schemas.openxmlformats.org/officeDocument/2006/relationships" id="262" r:id="R8ba7eb7ed19340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06867ca0c74061" /><Relationship Type="http://schemas.openxmlformats.org/officeDocument/2006/relationships/slide" Target="/ppt/slides/slide1.xml" Id="R3789e87f2817466c" /><Relationship Type="http://schemas.openxmlformats.org/officeDocument/2006/relationships/slide" Target="/ppt/slides/slide2.xml" Id="R3d3fe7d0eb4a4f1f" /><Relationship Type="http://schemas.openxmlformats.org/officeDocument/2006/relationships/slide" Target="/ppt/slides/slide3.xml" Id="Rd56c2027a9804428" /><Relationship Type="http://schemas.openxmlformats.org/officeDocument/2006/relationships/slide" Target="/ppt/slides/slide4.xml" Id="R56cc14bf806347b7" /><Relationship Type="http://schemas.openxmlformats.org/officeDocument/2006/relationships/slide" Target="/ppt/slides/slide5.xml" Id="Rdb3d83ee71384d4d" /><Relationship Type="http://schemas.openxmlformats.org/officeDocument/2006/relationships/slide" Target="/ppt/slides/slide6.xml" Id="Rfa45916fb3e04fa8" /><Relationship Type="http://schemas.openxmlformats.org/officeDocument/2006/relationships/slide" Target="/ppt/slides/slide7.xml" Id="R8ba7eb7ed19340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cf6dd4354e41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28209a03745db" /><Relationship Type="http://schemas.openxmlformats.org/officeDocument/2006/relationships/theme" Target="/ppt/slideMasters/theme/theme1.xml" Id="R662a2a2a85154f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028209a03745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42ef15a71b49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7c758d08949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50bbaa4a943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a90dda6704c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f224c0dca4a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fd7d33a8940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f3428c6ca4b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SBG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SBG INVEST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100 679 000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−3 581 000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−26 769 000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255 453 000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499 612 000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NORUM  –  24,9 %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HALLME NORUM  –  20,8 %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 NORUM  –  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MARIE SKUTERUD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NORUM YTTERVIK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BRÅTEN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Kjeppestadveien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37 73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ingar.norum@sbgi.no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915 924 751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