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bd52c026534f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5855a561d343f0"/>
  </p:sldMasterIdLst>
  <p:sldIdLst>
    <p:sldId xmlns:r="http://schemas.openxmlformats.org/officeDocument/2006/relationships" id="256" r:id="R0467c39bf0d441d5"/>
    <p:sldId xmlns:r="http://schemas.openxmlformats.org/officeDocument/2006/relationships" id="257" r:id="R0b471b7ce9694345"/>
    <p:sldId xmlns:r="http://schemas.openxmlformats.org/officeDocument/2006/relationships" id="258" r:id="R3077a8c9a8954672"/>
    <p:sldId xmlns:r="http://schemas.openxmlformats.org/officeDocument/2006/relationships" id="259" r:id="Rf0e3ec912b2a4188"/>
    <p:sldId xmlns:r="http://schemas.openxmlformats.org/officeDocument/2006/relationships" id="260" r:id="Rec66a61f0adc4f4e"/>
    <p:sldId xmlns:r="http://schemas.openxmlformats.org/officeDocument/2006/relationships" id="261" r:id="R8ec0641f4a7f4782"/>
    <p:sldId xmlns:r="http://schemas.openxmlformats.org/officeDocument/2006/relationships" id="262" r:id="Re1d05432b8bc42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855a561d343f0" /><Relationship Type="http://schemas.openxmlformats.org/officeDocument/2006/relationships/slide" Target="/ppt/slides/slide1.xml" Id="R0467c39bf0d441d5" /><Relationship Type="http://schemas.openxmlformats.org/officeDocument/2006/relationships/slide" Target="/ppt/slides/slide2.xml" Id="R0b471b7ce9694345" /><Relationship Type="http://schemas.openxmlformats.org/officeDocument/2006/relationships/slide" Target="/ppt/slides/slide3.xml" Id="R3077a8c9a8954672" /><Relationship Type="http://schemas.openxmlformats.org/officeDocument/2006/relationships/slide" Target="/ppt/slides/slide4.xml" Id="Rf0e3ec912b2a4188" /><Relationship Type="http://schemas.openxmlformats.org/officeDocument/2006/relationships/slide" Target="/ppt/slides/slide5.xml" Id="Rec66a61f0adc4f4e" /><Relationship Type="http://schemas.openxmlformats.org/officeDocument/2006/relationships/slide" Target="/ppt/slides/slide6.xml" Id="R8ec0641f4a7f4782" /><Relationship Type="http://schemas.openxmlformats.org/officeDocument/2006/relationships/slide" Target="/ppt/slides/slide7.xml" Id="Re1d05432b8bc42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e447573f8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ad1821b22471d" /><Relationship Type="http://schemas.openxmlformats.org/officeDocument/2006/relationships/theme" Target="/ppt/slideMasters/theme/theme1.xml" Id="Ra2001396255448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8ad1821b2247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1b20e689446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d5452315b43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91f67097543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5688b91d24d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5402d20d246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dcd8de367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fe4f540d54f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IT HEGSTAD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3 412 164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BIRTHE KUNEWA HAMMOND HEGSTAD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STEPHANIE KUNEWA HAMMOND HEGSTAD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