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56f6bf2b774f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e097fc1e394ee4"/>
  </p:sldMasterIdLst>
  <p:sldIdLst>
    <p:sldId xmlns:r="http://schemas.openxmlformats.org/officeDocument/2006/relationships" id="256" r:id="Rbd447f4b27584072"/>
    <p:sldId xmlns:r="http://schemas.openxmlformats.org/officeDocument/2006/relationships" id="257" r:id="R80236227542042df"/>
    <p:sldId xmlns:r="http://schemas.openxmlformats.org/officeDocument/2006/relationships" id="258" r:id="Rf3f0954db8954a30"/>
    <p:sldId xmlns:r="http://schemas.openxmlformats.org/officeDocument/2006/relationships" id="259" r:id="R7f888aa870114c27"/>
    <p:sldId xmlns:r="http://schemas.openxmlformats.org/officeDocument/2006/relationships" id="260" r:id="R3e3c8cb2e6fa4ec3"/>
    <p:sldId xmlns:r="http://schemas.openxmlformats.org/officeDocument/2006/relationships" id="261" r:id="Rafc68e5dc2f1464b"/>
    <p:sldId xmlns:r="http://schemas.openxmlformats.org/officeDocument/2006/relationships" id="262" r:id="R6b5f31936f31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097fc1e394ee4" /><Relationship Type="http://schemas.openxmlformats.org/officeDocument/2006/relationships/slide" Target="/ppt/slides/slide1.xml" Id="Rbd447f4b27584072" /><Relationship Type="http://schemas.openxmlformats.org/officeDocument/2006/relationships/slide" Target="/ppt/slides/slide2.xml" Id="R80236227542042df" /><Relationship Type="http://schemas.openxmlformats.org/officeDocument/2006/relationships/slide" Target="/ppt/slides/slide3.xml" Id="Rf3f0954db8954a30" /><Relationship Type="http://schemas.openxmlformats.org/officeDocument/2006/relationships/slide" Target="/ppt/slides/slide4.xml" Id="R7f888aa870114c27" /><Relationship Type="http://schemas.openxmlformats.org/officeDocument/2006/relationships/slide" Target="/ppt/slides/slide5.xml" Id="R3e3c8cb2e6fa4ec3" /><Relationship Type="http://schemas.openxmlformats.org/officeDocument/2006/relationships/slide" Target="/ppt/slides/slide6.xml" Id="Rafc68e5dc2f1464b" /><Relationship Type="http://schemas.openxmlformats.org/officeDocument/2006/relationships/slide" Target="/ppt/slides/slide7.xml" Id="R6b5f31936f31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ea4dddb7049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3edb61630414f" /><Relationship Type="http://schemas.openxmlformats.org/officeDocument/2006/relationships/theme" Target="/ppt/slideMasters/theme/theme1.xml" Id="R6cc7fa3493f6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a3edb6163041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a7f5f8435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4d48ba3e9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b36055d9143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b1c79f470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5e7415e534f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57df80fea46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ffc6fe214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STEINBRA HOLDING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3 995 044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3 995 044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BRATLAND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916 079 028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