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0d4fcd6b7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3aac29e63b4e48"/>
  </p:sldMasterIdLst>
  <p:sldIdLst>
    <p:sldId xmlns:r="http://schemas.openxmlformats.org/officeDocument/2006/relationships" id="256" r:id="R9ce1d3f4be154fc6"/>
    <p:sldId xmlns:r="http://schemas.openxmlformats.org/officeDocument/2006/relationships" id="257" r:id="Rbf77e11988074917"/>
    <p:sldId xmlns:r="http://schemas.openxmlformats.org/officeDocument/2006/relationships" id="258" r:id="R1244226409f740d1"/>
    <p:sldId xmlns:r="http://schemas.openxmlformats.org/officeDocument/2006/relationships" id="259" r:id="R856efa13d2ba4223"/>
    <p:sldId xmlns:r="http://schemas.openxmlformats.org/officeDocument/2006/relationships" id="260" r:id="Radae795ff4524693"/>
    <p:sldId xmlns:r="http://schemas.openxmlformats.org/officeDocument/2006/relationships" id="261" r:id="Rbedce08785a845b6"/>
    <p:sldId xmlns:r="http://schemas.openxmlformats.org/officeDocument/2006/relationships" id="262" r:id="Ra6e64f4476c6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aac29e63b4e48" /><Relationship Type="http://schemas.openxmlformats.org/officeDocument/2006/relationships/slide" Target="/ppt/slides/slide1.xml" Id="R9ce1d3f4be154fc6" /><Relationship Type="http://schemas.openxmlformats.org/officeDocument/2006/relationships/slide" Target="/ppt/slides/slide2.xml" Id="Rbf77e11988074917" /><Relationship Type="http://schemas.openxmlformats.org/officeDocument/2006/relationships/slide" Target="/ppt/slides/slide3.xml" Id="R1244226409f740d1" /><Relationship Type="http://schemas.openxmlformats.org/officeDocument/2006/relationships/slide" Target="/ppt/slides/slide4.xml" Id="R856efa13d2ba4223" /><Relationship Type="http://schemas.openxmlformats.org/officeDocument/2006/relationships/slide" Target="/ppt/slides/slide5.xml" Id="Radae795ff4524693" /><Relationship Type="http://schemas.openxmlformats.org/officeDocument/2006/relationships/slide" Target="/ppt/slides/slide6.xml" Id="Rbedce08785a845b6" /><Relationship Type="http://schemas.openxmlformats.org/officeDocument/2006/relationships/slide" Target="/ppt/slides/slide7.xml" Id="Ra6e64f4476c6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088e8e025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180e1a8f4694" /><Relationship Type="http://schemas.openxmlformats.org/officeDocument/2006/relationships/theme" Target="/ppt/slideMasters/theme/theme1.xml" Id="Rec08bc59eda3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d180e1a8f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06534c21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075f7842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fabcfb574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dd0ffa008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a766609cd4b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bbf0a18340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c6f72811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LANGMO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Valsetvegen 240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916 391 439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 AS</a:t>
            </a:r>
          </a:p>
        </p:txBody>
      </p:sp>
    </p:spTree>
  </p:cSld>
  <p:clrMapOvr>
    <a:masterClrMapping xmlns:a="http://schemas.openxmlformats.org/drawingml/2006/main"/>
  </p:clrMapOvr>
</p:sld>
</file>