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46835561174e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2d7744aaec4beb"/>
  </p:sldMasterIdLst>
  <p:sldIdLst>
    <p:sldId xmlns:r="http://schemas.openxmlformats.org/officeDocument/2006/relationships" id="256" r:id="R7f34c54cdc7b4e9b"/>
    <p:sldId xmlns:r="http://schemas.openxmlformats.org/officeDocument/2006/relationships" id="257" r:id="R332a82a858f44d01"/>
    <p:sldId xmlns:r="http://schemas.openxmlformats.org/officeDocument/2006/relationships" id="258" r:id="Rbedba781548040e2"/>
    <p:sldId xmlns:r="http://schemas.openxmlformats.org/officeDocument/2006/relationships" id="259" r:id="R2dfcb79880ed4cf8"/>
    <p:sldId xmlns:r="http://schemas.openxmlformats.org/officeDocument/2006/relationships" id="260" r:id="R86bf3423ce3549aa"/>
    <p:sldId xmlns:r="http://schemas.openxmlformats.org/officeDocument/2006/relationships" id="261" r:id="Rc288991bc53849cf"/>
    <p:sldId xmlns:r="http://schemas.openxmlformats.org/officeDocument/2006/relationships" id="262" r:id="R302b80f2ef17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d7744aaec4beb" /><Relationship Type="http://schemas.openxmlformats.org/officeDocument/2006/relationships/slide" Target="/ppt/slides/slide1.xml" Id="R7f34c54cdc7b4e9b" /><Relationship Type="http://schemas.openxmlformats.org/officeDocument/2006/relationships/slide" Target="/ppt/slides/slide2.xml" Id="R332a82a858f44d01" /><Relationship Type="http://schemas.openxmlformats.org/officeDocument/2006/relationships/slide" Target="/ppt/slides/slide3.xml" Id="Rbedba781548040e2" /><Relationship Type="http://schemas.openxmlformats.org/officeDocument/2006/relationships/slide" Target="/ppt/slides/slide4.xml" Id="R2dfcb79880ed4cf8" /><Relationship Type="http://schemas.openxmlformats.org/officeDocument/2006/relationships/slide" Target="/ppt/slides/slide5.xml" Id="R86bf3423ce3549aa" /><Relationship Type="http://schemas.openxmlformats.org/officeDocument/2006/relationships/slide" Target="/ppt/slides/slide6.xml" Id="Rc288991bc53849cf" /><Relationship Type="http://schemas.openxmlformats.org/officeDocument/2006/relationships/slide" Target="/ppt/slides/slide7.xml" Id="R302b80f2ef17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c5c36a1b2b4c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f2369ad6c4f9c" /><Relationship Type="http://schemas.openxmlformats.org/officeDocument/2006/relationships/theme" Target="/ppt/slideMasters/theme/theme1.xml" Id="R505c4a605a8e46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cf2369ad6c4f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b11a030154c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ab7218f3b47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580767f9f4f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b4f75b04f43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225a8bd3143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cc88f0ffc41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a2896877d43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KYST-REVISJON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KYST-REVISJON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25 552 035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10 762 033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25 801 791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LAKSRAET GÅRD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11 02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vras@vras.no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916 616 031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KYST-REVISJON AS</a:t>
            </a:r>
          </a:p>
        </p:txBody>
      </p:sp>
    </p:spTree>
  </p:cSld>
  <p:clrMapOvr>
    <a:masterClrMapping xmlns:a="http://schemas.openxmlformats.org/drawingml/2006/main"/>
  </p:clrMapOvr>
</p:sld>
</file>