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1b88d5de6a40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7a5c2cd8fa4d7a"/>
  </p:sldMasterIdLst>
  <p:sldIdLst>
    <p:sldId xmlns:r="http://schemas.openxmlformats.org/officeDocument/2006/relationships" id="256" r:id="R44568f1f1b4e4d02"/>
    <p:sldId xmlns:r="http://schemas.openxmlformats.org/officeDocument/2006/relationships" id="257" r:id="R6f32431940de4401"/>
    <p:sldId xmlns:r="http://schemas.openxmlformats.org/officeDocument/2006/relationships" id="258" r:id="R15fa3f5156bd458c"/>
    <p:sldId xmlns:r="http://schemas.openxmlformats.org/officeDocument/2006/relationships" id="259" r:id="R99b2a6cbe60147f3"/>
    <p:sldId xmlns:r="http://schemas.openxmlformats.org/officeDocument/2006/relationships" id="260" r:id="R42e57c2d4dff4d4b"/>
    <p:sldId xmlns:r="http://schemas.openxmlformats.org/officeDocument/2006/relationships" id="261" r:id="R9a8dda0372fd42dd"/>
    <p:sldId xmlns:r="http://schemas.openxmlformats.org/officeDocument/2006/relationships" id="262" r:id="R86ad4a7731d740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7a5c2cd8fa4d7a" /><Relationship Type="http://schemas.openxmlformats.org/officeDocument/2006/relationships/slide" Target="/ppt/slides/slide1.xml" Id="R44568f1f1b4e4d02" /><Relationship Type="http://schemas.openxmlformats.org/officeDocument/2006/relationships/slide" Target="/ppt/slides/slide2.xml" Id="R6f32431940de4401" /><Relationship Type="http://schemas.openxmlformats.org/officeDocument/2006/relationships/slide" Target="/ppt/slides/slide3.xml" Id="R15fa3f5156bd458c" /><Relationship Type="http://schemas.openxmlformats.org/officeDocument/2006/relationships/slide" Target="/ppt/slides/slide4.xml" Id="R99b2a6cbe60147f3" /><Relationship Type="http://schemas.openxmlformats.org/officeDocument/2006/relationships/slide" Target="/ppt/slides/slide5.xml" Id="R42e57c2d4dff4d4b" /><Relationship Type="http://schemas.openxmlformats.org/officeDocument/2006/relationships/slide" Target="/ppt/slides/slide6.xml" Id="R9a8dda0372fd42dd" /><Relationship Type="http://schemas.openxmlformats.org/officeDocument/2006/relationships/slide" Target="/ppt/slides/slide7.xml" Id="R86ad4a7731d740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07c546165449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c4e02d060482d" /><Relationship Type="http://schemas.openxmlformats.org/officeDocument/2006/relationships/theme" Target="/ppt/slideMasters/theme/theme1.xml" Id="Re6fe415bb75540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fc4e02d06048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5c5ca2c9342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188ff355b49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7ff6f177941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248b351984d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0feac3eb04b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fff2b5e6e43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5d174c85e4e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 HOVLAND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HOVLAND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HOVLAND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HOVLAND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HOVLAND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HOVLAND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6 747 735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154 227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−57 672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690 717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3 330 779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HOVLAND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HOLE HOVLAND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HOVLAND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3256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18 67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916 625 820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HOVLAND AS</a:t>
            </a:r>
          </a:p>
        </p:txBody>
      </p:sp>
    </p:spTree>
  </p:cSld>
  <p:clrMapOvr>
    <a:masterClrMapping xmlns:a="http://schemas.openxmlformats.org/drawingml/2006/main"/>
  </p:clrMapOvr>
</p:sld>
</file>