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0b277081e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22dd4ab9c4ad6"/>
  </p:sldMasterIdLst>
  <p:sldIdLst>
    <p:sldId xmlns:r="http://schemas.openxmlformats.org/officeDocument/2006/relationships" id="256" r:id="R85c1393028274f89"/>
    <p:sldId xmlns:r="http://schemas.openxmlformats.org/officeDocument/2006/relationships" id="257" r:id="Reedf782cce0c455b"/>
    <p:sldId xmlns:r="http://schemas.openxmlformats.org/officeDocument/2006/relationships" id="258" r:id="R7be9efc7f47246d4"/>
    <p:sldId xmlns:r="http://schemas.openxmlformats.org/officeDocument/2006/relationships" id="259" r:id="R4d35a77703644220"/>
    <p:sldId xmlns:r="http://schemas.openxmlformats.org/officeDocument/2006/relationships" id="260" r:id="R01c2b4f2a321405d"/>
    <p:sldId xmlns:r="http://schemas.openxmlformats.org/officeDocument/2006/relationships" id="261" r:id="R4de1058306f847ba"/>
    <p:sldId xmlns:r="http://schemas.openxmlformats.org/officeDocument/2006/relationships" id="262" r:id="R58f9ccdcac6a4e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22dd4ab9c4ad6" /><Relationship Type="http://schemas.openxmlformats.org/officeDocument/2006/relationships/slide" Target="/ppt/slides/slide1.xml" Id="R85c1393028274f89" /><Relationship Type="http://schemas.openxmlformats.org/officeDocument/2006/relationships/slide" Target="/ppt/slides/slide2.xml" Id="Reedf782cce0c455b" /><Relationship Type="http://schemas.openxmlformats.org/officeDocument/2006/relationships/slide" Target="/ppt/slides/slide3.xml" Id="R7be9efc7f47246d4" /><Relationship Type="http://schemas.openxmlformats.org/officeDocument/2006/relationships/slide" Target="/ppt/slides/slide4.xml" Id="R4d35a77703644220" /><Relationship Type="http://schemas.openxmlformats.org/officeDocument/2006/relationships/slide" Target="/ppt/slides/slide5.xml" Id="R01c2b4f2a321405d" /><Relationship Type="http://schemas.openxmlformats.org/officeDocument/2006/relationships/slide" Target="/ppt/slides/slide6.xml" Id="R4de1058306f847ba" /><Relationship Type="http://schemas.openxmlformats.org/officeDocument/2006/relationships/slide" Target="/ppt/slides/slide7.xml" Id="R58f9ccdcac6a4e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3f6bf850f4b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ae7d82c0342ca" /><Relationship Type="http://schemas.openxmlformats.org/officeDocument/2006/relationships/theme" Target="/ppt/slideMasters/theme/theme1.xml" Id="R4706de9ce158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ae7d82c03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745b639a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f474b102546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a38cce15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cdc3de81a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ccfa93cd34d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019b922e74d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f07d08c17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