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9cf762b78043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a7603126b04916"/>
  </p:sldMasterIdLst>
  <p:sldIdLst>
    <p:sldId xmlns:r="http://schemas.openxmlformats.org/officeDocument/2006/relationships" id="256" r:id="R6009213798f647f4"/>
    <p:sldId xmlns:r="http://schemas.openxmlformats.org/officeDocument/2006/relationships" id="257" r:id="Rbc4bad2f56744c9f"/>
    <p:sldId xmlns:r="http://schemas.openxmlformats.org/officeDocument/2006/relationships" id="258" r:id="R2b8e3a522ab14e50"/>
    <p:sldId xmlns:r="http://schemas.openxmlformats.org/officeDocument/2006/relationships" id="259" r:id="R20135e12452a43a6"/>
    <p:sldId xmlns:r="http://schemas.openxmlformats.org/officeDocument/2006/relationships" id="260" r:id="Rfe2a615ad17f485d"/>
    <p:sldId xmlns:r="http://schemas.openxmlformats.org/officeDocument/2006/relationships" id="261" r:id="Reecf76908b6f4353"/>
    <p:sldId xmlns:r="http://schemas.openxmlformats.org/officeDocument/2006/relationships" id="262" r:id="R065212d979af4f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7603126b04916" /><Relationship Type="http://schemas.openxmlformats.org/officeDocument/2006/relationships/slide" Target="/ppt/slides/slide1.xml" Id="R6009213798f647f4" /><Relationship Type="http://schemas.openxmlformats.org/officeDocument/2006/relationships/slide" Target="/ppt/slides/slide2.xml" Id="Rbc4bad2f56744c9f" /><Relationship Type="http://schemas.openxmlformats.org/officeDocument/2006/relationships/slide" Target="/ppt/slides/slide3.xml" Id="R2b8e3a522ab14e50" /><Relationship Type="http://schemas.openxmlformats.org/officeDocument/2006/relationships/slide" Target="/ppt/slides/slide4.xml" Id="R20135e12452a43a6" /><Relationship Type="http://schemas.openxmlformats.org/officeDocument/2006/relationships/slide" Target="/ppt/slides/slide5.xml" Id="Rfe2a615ad17f485d" /><Relationship Type="http://schemas.openxmlformats.org/officeDocument/2006/relationships/slide" Target="/ppt/slides/slide6.xml" Id="Reecf76908b6f4353" /><Relationship Type="http://schemas.openxmlformats.org/officeDocument/2006/relationships/slide" Target="/ppt/slides/slide7.xml" Id="R065212d979af4f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6876b194b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4f308f66643ca" /><Relationship Type="http://schemas.openxmlformats.org/officeDocument/2006/relationships/theme" Target="/ppt/slideMasters/theme/theme1.xml" Id="R84c04838203543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e4f308f66643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33804958042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f28eb35843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12a67b451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aa22219814d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91cda8e7a4c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67cfb014d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f5d82f2a1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KRESKO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KRESKO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16 711 370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141 049 824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152 360 814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ANDVORD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Andvord AS, Nedre Vollgate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917 020 949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