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ba4b0c5ec148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d72f5c0ef24029"/>
  </p:sldMasterIdLst>
  <p:sldIdLst>
    <p:sldId xmlns:r="http://schemas.openxmlformats.org/officeDocument/2006/relationships" id="256" r:id="R56b88efd11d14537"/>
    <p:sldId xmlns:r="http://schemas.openxmlformats.org/officeDocument/2006/relationships" id="257" r:id="R1d78100c66e343fb"/>
    <p:sldId xmlns:r="http://schemas.openxmlformats.org/officeDocument/2006/relationships" id="258" r:id="Raa47ec458e7049b1"/>
    <p:sldId xmlns:r="http://schemas.openxmlformats.org/officeDocument/2006/relationships" id="259" r:id="R00de4298cac54d68"/>
    <p:sldId xmlns:r="http://schemas.openxmlformats.org/officeDocument/2006/relationships" id="260" r:id="R8bab47543110418d"/>
    <p:sldId xmlns:r="http://schemas.openxmlformats.org/officeDocument/2006/relationships" id="261" r:id="R50742401c86d414f"/>
    <p:sldId xmlns:r="http://schemas.openxmlformats.org/officeDocument/2006/relationships" id="262" r:id="Ra94f6581439940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72f5c0ef24029" /><Relationship Type="http://schemas.openxmlformats.org/officeDocument/2006/relationships/slide" Target="/ppt/slides/slide1.xml" Id="R56b88efd11d14537" /><Relationship Type="http://schemas.openxmlformats.org/officeDocument/2006/relationships/slide" Target="/ppt/slides/slide2.xml" Id="R1d78100c66e343fb" /><Relationship Type="http://schemas.openxmlformats.org/officeDocument/2006/relationships/slide" Target="/ppt/slides/slide3.xml" Id="Raa47ec458e7049b1" /><Relationship Type="http://schemas.openxmlformats.org/officeDocument/2006/relationships/slide" Target="/ppt/slides/slide4.xml" Id="R00de4298cac54d68" /><Relationship Type="http://schemas.openxmlformats.org/officeDocument/2006/relationships/slide" Target="/ppt/slides/slide5.xml" Id="R8bab47543110418d" /><Relationship Type="http://schemas.openxmlformats.org/officeDocument/2006/relationships/slide" Target="/ppt/slides/slide6.xml" Id="R50742401c86d414f" /><Relationship Type="http://schemas.openxmlformats.org/officeDocument/2006/relationships/slide" Target="/ppt/slides/slide7.xml" Id="Ra94f6581439940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57589bc6547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7c4ca6c904197" /><Relationship Type="http://schemas.openxmlformats.org/officeDocument/2006/relationships/theme" Target="/ppt/slideMasters/theme/theme1.xml" Id="R176ff32dc2334b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07c4ca6c90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3aeb11cbb4a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c5cd74e8641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c0c6161b249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2453fc1da42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147a699b94d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b7b30fffc43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f20d9cad74a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CODEWORK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CODEWORK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1 873 251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501 537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1 837 843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2 748 609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BJØRN GARTLAND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Dybdahls veg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917 423 903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CODEWORK AS</a:t>
            </a:r>
          </a:p>
        </p:txBody>
      </p:sp>
    </p:spTree>
  </p:cSld>
  <p:clrMapOvr>
    <a:masterClrMapping xmlns:a="http://schemas.openxmlformats.org/drawingml/2006/main"/>
  </p:clrMapOvr>
</p:sld>
</file>