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25474f4d1449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c71124ddc5416c"/>
  </p:sldMasterIdLst>
  <p:sldIdLst>
    <p:sldId xmlns:r="http://schemas.openxmlformats.org/officeDocument/2006/relationships" id="256" r:id="R8ebba05d0a5f417b"/>
    <p:sldId xmlns:r="http://schemas.openxmlformats.org/officeDocument/2006/relationships" id="257" r:id="R9b2ad733041246ac"/>
    <p:sldId xmlns:r="http://schemas.openxmlformats.org/officeDocument/2006/relationships" id="258" r:id="R4a8e647b65de4656"/>
    <p:sldId xmlns:r="http://schemas.openxmlformats.org/officeDocument/2006/relationships" id="259" r:id="Rcd3d6181779f4d1d"/>
    <p:sldId xmlns:r="http://schemas.openxmlformats.org/officeDocument/2006/relationships" id="260" r:id="R60877312276445f4"/>
    <p:sldId xmlns:r="http://schemas.openxmlformats.org/officeDocument/2006/relationships" id="261" r:id="Rbb9dd8fb2e604f72"/>
    <p:sldId xmlns:r="http://schemas.openxmlformats.org/officeDocument/2006/relationships" id="262" r:id="Rbf2f36c72cfe4a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c71124ddc5416c" /><Relationship Type="http://schemas.openxmlformats.org/officeDocument/2006/relationships/slide" Target="/ppt/slides/slide1.xml" Id="R8ebba05d0a5f417b" /><Relationship Type="http://schemas.openxmlformats.org/officeDocument/2006/relationships/slide" Target="/ppt/slides/slide2.xml" Id="R9b2ad733041246ac" /><Relationship Type="http://schemas.openxmlformats.org/officeDocument/2006/relationships/slide" Target="/ppt/slides/slide3.xml" Id="R4a8e647b65de4656" /><Relationship Type="http://schemas.openxmlformats.org/officeDocument/2006/relationships/slide" Target="/ppt/slides/slide4.xml" Id="Rcd3d6181779f4d1d" /><Relationship Type="http://schemas.openxmlformats.org/officeDocument/2006/relationships/slide" Target="/ppt/slides/slide5.xml" Id="R60877312276445f4" /><Relationship Type="http://schemas.openxmlformats.org/officeDocument/2006/relationships/slide" Target="/ppt/slides/slide6.xml" Id="Rbb9dd8fb2e604f72" /><Relationship Type="http://schemas.openxmlformats.org/officeDocument/2006/relationships/slide" Target="/ppt/slides/slide7.xml" Id="Rbf2f36c72cfe4a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39c29276d44c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e3aa2d83d4bbd" /><Relationship Type="http://schemas.openxmlformats.org/officeDocument/2006/relationships/theme" Target="/ppt/slideMasters/theme/theme1.xml" Id="R8b4b81aeac3144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3e3aa2d83d4b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a2a053f6d4b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afa743f4c4c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ed919bcb641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16f7b086d43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b65cb8dbe4e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ab2adfbf14a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491af752345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GEORG KVERNELAND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GEORG KVERNELAND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3 473 611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5 419 227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5 432 555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GEORG KVERNELAND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Luramyrveien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917 571 007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