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dbe763159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571799da6446e"/>
  </p:sldMasterIdLst>
  <p:sldIdLst>
    <p:sldId xmlns:r="http://schemas.openxmlformats.org/officeDocument/2006/relationships" id="256" r:id="R5ce10f9ed2634d2f"/>
    <p:sldId xmlns:r="http://schemas.openxmlformats.org/officeDocument/2006/relationships" id="257" r:id="R60a12bb8e60d489e"/>
    <p:sldId xmlns:r="http://schemas.openxmlformats.org/officeDocument/2006/relationships" id="258" r:id="R0ca62ffcd06044e5"/>
    <p:sldId xmlns:r="http://schemas.openxmlformats.org/officeDocument/2006/relationships" id="259" r:id="Rea008d83abd0418f"/>
    <p:sldId xmlns:r="http://schemas.openxmlformats.org/officeDocument/2006/relationships" id="260" r:id="R94efc3ea71bd4640"/>
    <p:sldId xmlns:r="http://schemas.openxmlformats.org/officeDocument/2006/relationships" id="261" r:id="R634d5f4725794dc0"/>
    <p:sldId xmlns:r="http://schemas.openxmlformats.org/officeDocument/2006/relationships" id="262" r:id="Rf6d6d1d6600c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571799da6446e" /><Relationship Type="http://schemas.openxmlformats.org/officeDocument/2006/relationships/slide" Target="/ppt/slides/slide1.xml" Id="R5ce10f9ed2634d2f" /><Relationship Type="http://schemas.openxmlformats.org/officeDocument/2006/relationships/slide" Target="/ppt/slides/slide2.xml" Id="R60a12bb8e60d489e" /><Relationship Type="http://schemas.openxmlformats.org/officeDocument/2006/relationships/slide" Target="/ppt/slides/slide3.xml" Id="R0ca62ffcd06044e5" /><Relationship Type="http://schemas.openxmlformats.org/officeDocument/2006/relationships/slide" Target="/ppt/slides/slide4.xml" Id="Rea008d83abd0418f" /><Relationship Type="http://schemas.openxmlformats.org/officeDocument/2006/relationships/slide" Target="/ppt/slides/slide5.xml" Id="R94efc3ea71bd4640" /><Relationship Type="http://schemas.openxmlformats.org/officeDocument/2006/relationships/slide" Target="/ppt/slides/slide6.xml" Id="R634d5f4725794dc0" /><Relationship Type="http://schemas.openxmlformats.org/officeDocument/2006/relationships/slide" Target="/ppt/slides/slide7.xml" Id="Rf6d6d1d6600c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431d4fe38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8abb78e224f2d" /><Relationship Type="http://schemas.openxmlformats.org/officeDocument/2006/relationships/theme" Target="/ppt/slideMasters/theme/theme1.xml" Id="R0a5ed05e3762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8abb78e22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4623cebde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f3fae4040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66da2cea2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d59c3e598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ba24b9d5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ea3ce7a0a4a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4b743d1ea4a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REFSNES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REFSNES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−5 707 076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24 603 610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580 403 315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582 265 872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REFSNES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917 587 639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