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9f938c6ec42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7c54f6e8d420b"/>
  </p:sldMasterIdLst>
  <p:sldIdLst>
    <p:sldId xmlns:r="http://schemas.openxmlformats.org/officeDocument/2006/relationships" id="256" r:id="Ref084915c4db4270"/>
    <p:sldId xmlns:r="http://schemas.openxmlformats.org/officeDocument/2006/relationships" id="257" r:id="Rf596532ac1ba47c0"/>
    <p:sldId xmlns:r="http://schemas.openxmlformats.org/officeDocument/2006/relationships" id="258" r:id="Rcba493f372d84367"/>
    <p:sldId xmlns:r="http://schemas.openxmlformats.org/officeDocument/2006/relationships" id="259" r:id="Ra870abb2d4524a66"/>
    <p:sldId xmlns:r="http://schemas.openxmlformats.org/officeDocument/2006/relationships" id="260" r:id="R1a5c301ef7a5466c"/>
    <p:sldId xmlns:r="http://schemas.openxmlformats.org/officeDocument/2006/relationships" id="261" r:id="R1152df30d14f45c4"/>
    <p:sldId xmlns:r="http://schemas.openxmlformats.org/officeDocument/2006/relationships" id="262" r:id="R79216c521f66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7c54f6e8d420b" /><Relationship Type="http://schemas.openxmlformats.org/officeDocument/2006/relationships/slide" Target="/ppt/slides/slide1.xml" Id="Ref084915c4db4270" /><Relationship Type="http://schemas.openxmlformats.org/officeDocument/2006/relationships/slide" Target="/ppt/slides/slide2.xml" Id="Rf596532ac1ba47c0" /><Relationship Type="http://schemas.openxmlformats.org/officeDocument/2006/relationships/slide" Target="/ppt/slides/slide3.xml" Id="Rcba493f372d84367" /><Relationship Type="http://schemas.openxmlformats.org/officeDocument/2006/relationships/slide" Target="/ppt/slides/slide4.xml" Id="Ra870abb2d4524a66" /><Relationship Type="http://schemas.openxmlformats.org/officeDocument/2006/relationships/slide" Target="/ppt/slides/slide5.xml" Id="R1a5c301ef7a5466c" /><Relationship Type="http://schemas.openxmlformats.org/officeDocument/2006/relationships/slide" Target="/ppt/slides/slide6.xml" Id="R1152df30d14f45c4" /><Relationship Type="http://schemas.openxmlformats.org/officeDocument/2006/relationships/slide" Target="/ppt/slides/slide7.xml" Id="R79216c521f66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9a0ddcc1b49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38188c7c543af" /><Relationship Type="http://schemas.openxmlformats.org/officeDocument/2006/relationships/theme" Target="/ppt/slideMasters/theme/theme1.xml" Id="R7bf3e937ea7e4e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38188c7c543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ad381ac53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2c82a0deb48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3b01723b04e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58e2ae6a6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e9e35e7a94d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c4a00b91743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6a550acac47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BETA INVESTMENT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BETA INVESTMENT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4 822 817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36 298 515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36 473 418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VIVIAN BØE INVEST AS  –  42,7 %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ANHU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917 812 489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