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1a47731a2b48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a2907e3adf49d6"/>
  </p:sldMasterIdLst>
  <p:sldIdLst>
    <p:sldId xmlns:r="http://schemas.openxmlformats.org/officeDocument/2006/relationships" id="256" r:id="Rea2bf01667a148ad"/>
    <p:sldId xmlns:r="http://schemas.openxmlformats.org/officeDocument/2006/relationships" id="257" r:id="R78631da62f18459a"/>
    <p:sldId xmlns:r="http://schemas.openxmlformats.org/officeDocument/2006/relationships" id="258" r:id="R532ccd85431847d5"/>
    <p:sldId xmlns:r="http://schemas.openxmlformats.org/officeDocument/2006/relationships" id="259" r:id="Rd52b7b73c421465e"/>
    <p:sldId xmlns:r="http://schemas.openxmlformats.org/officeDocument/2006/relationships" id="260" r:id="R75f54ff3c1714be9"/>
    <p:sldId xmlns:r="http://schemas.openxmlformats.org/officeDocument/2006/relationships" id="261" r:id="R28e92d0c9c894e15"/>
    <p:sldId xmlns:r="http://schemas.openxmlformats.org/officeDocument/2006/relationships" id="262" r:id="R5cc48ddcb5f94f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a2907e3adf49d6" /><Relationship Type="http://schemas.openxmlformats.org/officeDocument/2006/relationships/slide" Target="/ppt/slides/slide1.xml" Id="Rea2bf01667a148ad" /><Relationship Type="http://schemas.openxmlformats.org/officeDocument/2006/relationships/slide" Target="/ppt/slides/slide2.xml" Id="R78631da62f18459a" /><Relationship Type="http://schemas.openxmlformats.org/officeDocument/2006/relationships/slide" Target="/ppt/slides/slide3.xml" Id="R532ccd85431847d5" /><Relationship Type="http://schemas.openxmlformats.org/officeDocument/2006/relationships/slide" Target="/ppt/slides/slide4.xml" Id="Rd52b7b73c421465e" /><Relationship Type="http://schemas.openxmlformats.org/officeDocument/2006/relationships/slide" Target="/ppt/slides/slide5.xml" Id="R75f54ff3c1714be9" /><Relationship Type="http://schemas.openxmlformats.org/officeDocument/2006/relationships/slide" Target="/ppt/slides/slide6.xml" Id="R28e92d0c9c894e15" /><Relationship Type="http://schemas.openxmlformats.org/officeDocument/2006/relationships/slide" Target="/ppt/slides/slide7.xml" Id="R5cc48ddcb5f94f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fea1ffebf40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766f0876c4b42" /><Relationship Type="http://schemas.openxmlformats.org/officeDocument/2006/relationships/theme" Target="/ppt/slideMasters/theme/theme1.xml" Id="R6c7b3cf8337d41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d766f0876c4b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e8fdd275a46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4fb9432aa48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33cf3ac364a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3701e5f8f42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0c9a53b9841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6dc79b83042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e1872859e4d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HØILAND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HØILAND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−2 463 741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54 286 767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274 057 435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323 479 095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HØILAND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917 813 833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