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2af049d17ab428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c9672c9f63a4bb9"/>
  </p:sldMasterIdLst>
  <p:sldIdLst>
    <p:sldId xmlns:r="http://schemas.openxmlformats.org/officeDocument/2006/relationships" id="256" r:id="Rcbbcf1d9cb1e4e18"/>
    <p:sldId xmlns:r="http://schemas.openxmlformats.org/officeDocument/2006/relationships" id="257" r:id="R0513f53f52d34b33"/>
    <p:sldId xmlns:r="http://schemas.openxmlformats.org/officeDocument/2006/relationships" id="258" r:id="R5683d4f9c50d41ff"/>
    <p:sldId xmlns:r="http://schemas.openxmlformats.org/officeDocument/2006/relationships" id="259" r:id="R5a9b982143bd46b5"/>
    <p:sldId xmlns:r="http://schemas.openxmlformats.org/officeDocument/2006/relationships" id="260" r:id="R844853aba8624f70"/>
    <p:sldId xmlns:r="http://schemas.openxmlformats.org/officeDocument/2006/relationships" id="261" r:id="Rb1cdf23d4e834537"/>
    <p:sldId xmlns:r="http://schemas.openxmlformats.org/officeDocument/2006/relationships" id="262" r:id="R77ed1a1aa4734a1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c9672c9f63a4bb9" /><Relationship Type="http://schemas.openxmlformats.org/officeDocument/2006/relationships/slide" Target="/ppt/slides/slide1.xml" Id="Rcbbcf1d9cb1e4e18" /><Relationship Type="http://schemas.openxmlformats.org/officeDocument/2006/relationships/slide" Target="/ppt/slides/slide2.xml" Id="R0513f53f52d34b33" /><Relationship Type="http://schemas.openxmlformats.org/officeDocument/2006/relationships/slide" Target="/ppt/slides/slide3.xml" Id="R5683d4f9c50d41ff" /><Relationship Type="http://schemas.openxmlformats.org/officeDocument/2006/relationships/slide" Target="/ppt/slides/slide4.xml" Id="R5a9b982143bd46b5" /><Relationship Type="http://schemas.openxmlformats.org/officeDocument/2006/relationships/slide" Target="/ppt/slides/slide5.xml" Id="R844853aba8624f70" /><Relationship Type="http://schemas.openxmlformats.org/officeDocument/2006/relationships/slide" Target="/ppt/slides/slide6.xml" Id="Rb1cdf23d4e834537" /><Relationship Type="http://schemas.openxmlformats.org/officeDocument/2006/relationships/slide" Target="/ppt/slides/slide7.xml" Id="R77ed1a1aa4734a1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42d52b47e6e435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2eeff6d4024b8f" /><Relationship Type="http://schemas.openxmlformats.org/officeDocument/2006/relationships/theme" Target="/ppt/slideMasters/theme/theme1.xml" Id="Rb19e888dd10d47c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12eeff6d4024b8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d74fac08434c6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30f3edb275489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9cd53fac12425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b76638178c495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439403f0864a6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00ff1aea0c4c4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bf37786b3f4ab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HØILAND INVESTERING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HØILAND INVESTERING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HØILAND INVESTERING AS ble etablert [år] og holder til i Stavanger.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HØILAND INVESTERING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HØILAND INVESTERING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HØILAND INVESTERING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−2 463 741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54 286 767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274 057 435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323 479 095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HØILAND INVESTERING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HØILAND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HØILAND INVESTERING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Stasjonsveien 1A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4018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917 813 833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HØILAND INVESTERING AS</a:t>
            </a:r>
          </a:p>
        </p:txBody>
      </p:sp>
    </p:spTree>
  </p:cSld>
  <p:clrMapOvr>
    <a:masterClrMapping xmlns:a="http://schemas.openxmlformats.org/drawingml/2006/main"/>
  </p:clrMapOvr>
</p:sld>
</file>