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e0a4c46a82d49a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4752da9388d48b1"/>
  </p:sldMasterIdLst>
  <p:sldIdLst>
    <p:sldId xmlns:r="http://schemas.openxmlformats.org/officeDocument/2006/relationships" id="256" r:id="R03dc6fa5bbd74f93"/>
    <p:sldId xmlns:r="http://schemas.openxmlformats.org/officeDocument/2006/relationships" id="257" r:id="Reb21f2d942ad4187"/>
    <p:sldId xmlns:r="http://schemas.openxmlformats.org/officeDocument/2006/relationships" id="258" r:id="R8fc63dc469004c94"/>
    <p:sldId xmlns:r="http://schemas.openxmlformats.org/officeDocument/2006/relationships" id="259" r:id="R87dd4d33ead0447f"/>
    <p:sldId xmlns:r="http://schemas.openxmlformats.org/officeDocument/2006/relationships" id="260" r:id="R45812d713b6f4a7d"/>
    <p:sldId xmlns:r="http://schemas.openxmlformats.org/officeDocument/2006/relationships" id="261" r:id="Ra0aefa8731b44b9f"/>
    <p:sldId xmlns:r="http://schemas.openxmlformats.org/officeDocument/2006/relationships" id="262" r:id="R64e84efbb9fb432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4752da9388d48b1" /><Relationship Type="http://schemas.openxmlformats.org/officeDocument/2006/relationships/slide" Target="/ppt/slides/slide1.xml" Id="R03dc6fa5bbd74f93" /><Relationship Type="http://schemas.openxmlformats.org/officeDocument/2006/relationships/slide" Target="/ppt/slides/slide2.xml" Id="Reb21f2d942ad4187" /><Relationship Type="http://schemas.openxmlformats.org/officeDocument/2006/relationships/slide" Target="/ppt/slides/slide3.xml" Id="R8fc63dc469004c94" /><Relationship Type="http://schemas.openxmlformats.org/officeDocument/2006/relationships/slide" Target="/ppt/slides/slide4.xml" Id="R87dd4d33ead0447f" /><Relationship Type="http://schemas.openxmlformats.org/officeDocument/2006/relationships/slide" Target="/ppt/slides/slide5.xml" Id="R45812d713b6f4a7d" /><Relationship Type="http://schemas.openxmlformats.org/officeDocument/2006/relationships/slide" Target="/ppt/slides/slide6.xml" Id="Ra0aefa8731b44b9f" /><Relationship Type="http://schemas.openxmlformats.org/officeDocument/2006/relationships/slide" Target="/ppt/slides/slide7.xml" Id="R64e84efbb9fb432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48fdd29e87c4c2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7edf53ee8c487f" /><Relationship Type="http://schemas.openxmlformats.org/officeDocument/2006/relationships/theme" Target="/ppt/slideMasters/theme/theme1.xml" Id="R7e2a9f4c0710492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f7edf53ee8c487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7910cb2360411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bdee4f841f401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75824ce884404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0adffd229045d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af1c6788614d3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be0efa56394b1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83bd44f5b441b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BHL ACCOUNTING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BHL ACCOUNTING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BHL ACCOUNTING AS ble etablert [år] og holder til i Sandvika.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BHL ACCOUNTING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BHL ACCOUNTING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BHL ACCOUNTING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3 311 266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−10 572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−8 043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311 942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1 375 566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BHL ACCOUNTING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BHL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BHL ACCOUNTING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Elias Smiths vei 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1337 Sandvika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917 823 871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BHL ACCOUNTING AS</a:t>
            </a:r>
          </a:p>
        </p:txBody>
      </p:sp>
    </p:spTree>
  </p:cSld>
  <p:clrMapOvr>
    <a:masterClrMapping xmlns:a="http://schemas.openxmlformats.org/drawingml/2006/main"/>
  </p:clrMapOvr>
</p:sld>
</file>